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20" r:id="rId1"/>
    <p:sldMasterId id="2147483797" r:id="rId2"/>
    <p:sldMasterId id="2147483821" r:id="rId3"/>
    <p:sldMasterId id="2147483859" r:id="rId4"/>
    <p:sldMasterId id="2147483886" r:id="rId5"/>
  </p:sldMasterIdLst>
  <p:notesMasterIdLst>
    <p:notesMasterId r:id="rId45"/>
  </p:notesMasterIdLst>
  <p:handoutMasterIdLst>
    <p:handoutMasterId r:id="rId46"/>
  </p:handoutMasterIdLst>
  <p:sldIdLst>
    <p:sldId id="374" r:id="rId6"/>
    <p:sldId id="294" r:id="rId7"/>
    <p:sldId id="379" r:id="rId8"/>
    <p:sldId id="375" r:id="rId9"/>
    <p:sldId id="258" r:id="rId10"/>
    <p:sldId id="260" r:id="rId11"/>
    <p:sldId id="386" r:id="rId12"/>
    <p:sldId id="262" r:id="rId13"/>
    <p:sldId id="382" r:id="rId14"/>
    <p:sldId id="269" r:id="rId15"/>
    <p:sldId id="268" r:id="rId16"/>
    <p:sldId id="371" r:id="rId17"/>
    <p:sldId id="320" r:id="rId18"/>
    <p:sldId id="275" r:id="rId19"/>
    <p:sldId id="276" r:id="rId20"/>
    <p:sldId id="373" r:id="rId21"/>
    <p:sldId id="279" r:id="rId22"/>
    <p:sldId id="340" r:id="rId23"/>
    <p:sldId id="341" r:id="rId24"/>
    <p:sldId id="342" r:id="rId25"/>
    <p:sldId id="383" r:id="rId26"/>
    <p:sldId id="282" r:id="rId27"/>
    <p:sldId id="283" r:id="rId28"/>
    <p:sldId id="321" r:id="rId29"/>
    <p:sldId id="274" r:id="rId30"/>
    <p:sldId id="337" r:id="rId31"/>
    <p:sldId id="377" r:id="rId32"/>
    <p:sldId id="376" r:id="rId33"/>
    <p:sldId id="381" r:id="rId34"/>
    <p:sldId id="354" r:id="rId35"/>
    <p:sldId id="286" r:id="rId36"/>
    <p:sldId id="344" r:id="rId37"/>
    <p:sldId id="345" r:id="rId38"/>
    <p:sldId id="356" r:id="rId39"/>
    <p:sldId id="297" r:id="rId40"/>
    <p:sldId id="298" r:id="rId41"/>
    <p:sldId id="384" r:id="rId42"/>
    <p:sldId id="385" r:id="rId43"/>
    <p:sldId id="299" r:id="rId44"/>
  </p:sldIdLst>
  <p:sldSz cx="9144000" cy="6858000" type="screen4x3"/>
  <p:notesSz cx="6858000" cy="9144000"/>
  <p:defaultTextStyle>
    <a:lvl1pPr>
      <a:defRPr>
        <a:latin typeface="Arial Narrow"/>
        <a:ea typeface="Arial Narrow"/>
        <a:cs typeface="Arial Narrow"/>
        <a:sym typeface="Arial Narrow"/>
      </a:defRPr>
    </a:lvl1pPr>
    <a:lvl2pPr indent="457200">
      <a:defRPr>
        <a:latin typeface="Arial Narrow"/>
        <a:ea typeface="Arial Narrow"/>
        <a:cs typeface="Arial Narrow"/>
        <a:sym typeface="Arial Narrow"/>
      </a:defRPr>
    </a:lvl2pPr>
    <a:lvl3pPr indent="914400">
      <a:defRPr>
        <a:latin typeface="Arial Narrow"/>
        <a:ea typeface="Arial Narrow"/>
        <a:cs typeface="Arial Narrow"/>
        <a:sym typeface="Arial Narrow"/>
      </a:defRPr>
    </a:lvl3pPr>
    <a:lvl4pPr indent="1371600">
      <a:defRPr>
        <a:latin typeface="Arial Narrow"/>
        <a:ea typeface="Arial Narrow"/>
        <a:cs typeface="Arial Narrow"/>
        <a:sym typeface="Arial Narrow"/>
      </a:defRPr>
    </a:lvl4pPr>
    <a:lvl5pPr indent="1828800">
      <a:defRPr>
        <a:latin typeface="Arial Narrow"/>
        <a:ea typeface="Arial Narrow"/>
        <a:cs typeface="Arial Narrow"/>
        <a:sym typeface="Arial Narrow"/>
      </a:defRPr>
    </a:lvl5pPr>
    <a:lvl6pPr>
      <a:defRPr>
        <a:latin typeface="Arial Narrow"/>
        <a:ea typeface="Arial Narrow"/>
        <a:cs typeface="Arial Narrow"/>
        <a:sym typeface="Arial Narrow"/>
      </a:defRPr>
    </a:lvl6pPr>
    <a:lvl7pPr>
      <a:defRPr>
        <a:latin typeface="Arial Narrow"/>
        <a:ea typeface="Arial Narrow"/>
        <a:cs typeface="Arial Narrow"/>
        <a:sym typeface="Arial Narrow"/>
      </a:defRPr>
    </a:lvl7pPr>
    <a:lvl8pPr>
      <a:defRPr>
        <a:latin typeface="Arial Narrow"/>
        <a:ea typeface="Arial Narrow"/>
        <a:cs typeface="Arial Narrow"/>
        <a:sym typeface="Arial Narrow"/>
      </a:defRPr>
    </a:lvl8pPr>
    <a:lvl9pPr>
      <a:defRPr>
        <a:latin typeface="Arial Narrow"/>
        <a:ea typeface="Arial Narrow"/>
        <a:cs typeface="Arial Narrow"/>
        <a:sym typeface="Arial Narrow"/>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Arial Narrow"/>
          <a:ea typeface="Arial Narrow"/>
          <a:cs typeface="Arial Narrow"/>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4D9D1"/>
          </a:solidFill>
        </a:fill>
      </a:tcStyle>
    </a:wholeTbl>
    <a:band2H>
      <a:tcTxStyle/>
      <a:tcStyle>
        <a:tcBdr/>
        <a:fill>
          <a:solidFill>
            <a:srgbClr val="F2EDEA"/>
          </a:solidFill>
        </a:fill>
      </a:tcStyle>
    </a:band2H>
    <a:firstCol>
      <a:tcTxStyle b="on" i="on">
        <a:font>
          <a:latin typeface="Arial Narrow"/>
          <a:ea typeface="Arial Narrow"/>
          <a:cs typeface="Arial Narrow"/>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38961"/>
          </a:solidFill>
        </a:fill>
      </a:tcStyle>
    </a:firstCol>
    <a:lastRow>
      <a:tcTxStyle b="on" i="on">
        <a:font>
          <a:latin typeface="Arial Narrow"/>
          <a:ea typeface="Arial Narrow"/>
          <a:cs typeface="Arial Narrow"/>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38961"/>
          </a:solidFill>
        </a:fill>
      </a:tcStyle>
    </a:lastRow>
    <a:firstRow>
      <a:tcTxStyle b="on" i="on">
        <a:font>
          <a:latin typeface="Arial Narrow"/>
          <a:ea typeface="Arial Narrow"/>
          <a:cs typeface="Arial Narrow"/>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38961"/>
          </a:solidFill>
        </a:fill>
      </a:tcStyle>
    </a:firstRow>
  </a:tblStyle>
  <a:tblStyle styleId="{C7B018BB-80A7-4F77-B60F-C8B233D01FF8}" styleName="">
    <a:tblBg/>
    <a:wholeTbl>
      <a:tcTxStyle b="on" i="on">
        <a:font>
          <a:latin typeface="Arial Narrow"/>
          <a:ea typeface="Arial Narrow"/>
          <a:cs typeface="Arial Narrow"/>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
          <a:latin typeface="Arial Narrow"/>
          <a:ea typeface="Arial Narrow"/>
          <a:cs typeface="Arial Narrow"/>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
          <a:latin typeface="Arial Narrow"/>
          <a:ea typeface="Arial Narrow"/>
          <a:cs typeface="Arial Narrow"/>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
          <a:latin typeface="Arial Narrow"/>
          <a:ea typeface="Arial Narrow"/>
          <a:cs typeface="Arial Narrow"/>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
          <a:latin typeface="Arial Narrow"/>
          <a:ea typeface="Arial Narrow"/>
          <a:cs typeface="Arial Narrow"/>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AD1CC"/>
          </a:solidFill>
        </a:fill>
      </a:tcStyle>
    </a:wholeTbl>
    <a:band2H>
      <a:tcTxStyle/>
      <a:tcStyle>
        <a:tcBdr/>
        <a:fill>
          <a:solidFill>
            <a:srgbClr val="EDE9E7"/>
          </a:solidFill>
        </a:fill>
      </a:tcStyle>
    </a:band2H>
    <a:firstCol>
      <a:tcTxStyle b="on" i="on">
        <a:font>
          <a:latin typeface="Arial Narrow"/>
          <a:ea typeface="Arial Narrow"/>
          <a:cs typeface="Arial Narrow"/>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8B5C2E"/>
          </a:solidFill>
        </a:fill>
      </a:tcStyle>
    </a:firstCol>
    <a:lastRow>
      <a:tcTxStyle b="on" i="on">
        <a:font>
          <a:latin typeface="Arial Narrow"/>
          <a:ea typeface="Arial Narrow"/>
          <a:cs typeface="Arial Narrow"/>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8B5C2E"/>
          </a:solidFill>
        </a:fill>
      </a:tcStyle>
    </a:lastRow>
    <a:firstRow>
      <a:tcTxStyle b="on" i="on">
        <a:font>
          <a:latin typeface="Arial Narrow"/>
          <a:ea typeface="Arial Narrow"/>
          <a:cs typeface="Arial Narrow"/>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8B5C2E"/>
          </a:solidFill>
        </a:fill>
      </a:tcStyle>
    </a:firstRow>
  </a:tblStyle>
  <a:tblStyle styleId="{CF821DB8-F4EB-4A41-A1BA-3FCAFE7338EE}" styleName="">
    <a:tblBg/>
    <a:wholeTbl>
      <a:tcTxStyle b="on" i="on">
        <a:font>
          <a:latin typeface="Arial Narrow"/>
          <a:ea typeface="Arial Narrow"/>
          <a:cs typeface="Arial Narrow"/>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Arial Narrow"/>
          <a:ea typeface="Arial Narrow"/>
          <a:cs typeface="Arial Narrow"/>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B38961"/>
          </a:solidFill>
        </a:fill>
      </a:tcStyle>
    </a:firstCol>
    <a:lastRow>
      <a:tcTxStyle b="on" i="on">
        <a:font>
          <a:latin typeface="Arial Narrow"/>
          <a:ea typeface="Arial Narrow"/>
          <a:cs typeface="Arial Narrow"/>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Arial Narrow"/>
          <a:ea typeface="Arial Narrow"/>
          <a:cs typeface="Arial Narrow"/>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B38961"/>
          </a:solidFill>
        </a:fill>
      </a:tcStyle>
    </a:firstRow>
  </a:tblStyle>
  <a:tblStyle styleId="{33BA23B1-9221-436E-865A-0063620EA4FD}" styleName="">
    <a:tblBg/>
    <a:wholeTbl>
      <a:tcTxStyle b="on" i="on">
        <a:font>
          <a:latin typeface="Arial Narrow"/>
          <a:ea typeface="Arial Narrow"/>
          <a:cs typeface="Arial Narrow"/>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Arial Narrow"/>
          <a:ea typeface="Arial Narrow"/>
          <a:cs typeface="Arial Narrow"/>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Arial Narrow"/>
          <a:ea typeface="Arial Narrow"/>
          <a:cs typeface="Arial Narrow"/>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Arial Narrow"/>
          <a:ea typeface="Arial Narrow"/>
          <a:cs typeface="Arial Narrow"/>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Arial Narrow"/>
          <a:ea typeface="Arial Narrow"/>
          <a:cs typeface="Arial Narrow"/>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Arial Narrow"/>
          <a:ea typeface="Arial Narrow"/>
          <a:cs typeface="Arial Narrow"/>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Arial Narrow"/>
          <a:ea typeface="Arial Narrow"/>
          <a:cs typeface="Arial Narrow"/>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Arial Narrow"/>
          <a:ea typeface="Arial Narrow"/>
          <a:cs typeface="Arial Narrow"/>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734"/>
    <p:restoredTop sz="94885"/>
  </p:normalViewPr>
  <p:slideViewPr>
    <p:cSldViewPr snapToGrid="0" snapToObjects="1">
      <p:cViewPr varScale="1">
        <p:scale>
          <a:sx n="79" d="100"/>
          <a:sy n="79" d="100"/>
        </p:scale>
        <p:origin x="1243"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handoutMaster" Target="handoutMasters/handoutMaster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s>
</file>

<file path=ppt/diagrams/_rels/data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_rels/drawing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8BB1A0-9D8B-4366-A7A2-32549F410764}" type="doc">
      <dgm:prSet loTypeId="urn:microsoft.com/office/officeart/2005/8/layout/hList1" loCatId="list" qsTypeId="urn:microsoft.com/office/officeart/2005/8/quickstyle/simple1" qsCatId="simple" csTypeId="urn:microsoft.com/office/officeart/2005/8/colors/accent1_2" csCatId="accent1"/>
      <dgm:spPr/>
      <dgm:t>
        <a:bodyPr/>
        <a:lstStyle/>
        <a:p>
          <a:endParaRPr lang="en-US"/>
        </a:p>
      </dgm:t>
    </dgm:pt>
    <dgm:pt modelId="{7A10E77D-BD01-4DDE-A026-13A556EB20CB}">
      <dgm:prSet/>
      <dgm:spPr/>
      <dgm:t>
        <a:bodyPr/>
        <a:lstStyle/>
        <a:p>
          <a:r>
            <a:rPr lang="es-ES" b="1" dirty="0"/>
            <a:t>FRUSTACIÓN DE LA EJECUCIÓN (257- 258 – 258 bis – 258 ter) </a:t>
          </a:r>
          <a:r>
            <a:rPr lang="es-ES" b="1" dirty="0">
              <a:sym typeface="Wingdings" panose="05000000000000000000" pitchFamily="2" charset="2"/>
            </a:rPr>
            <a:t></a:t>
          </a:r>
          <a:r>
            <a:rPr lang="es-ES" b="1" dirty="0"/>
            <a:t> ¿bien jurídico único? ¿todos son delitos de frustración de la ejecución?</a:t>
          </a:r>
          <a:endParaRPr lang="en-US" dirty="0"/>
        </a:p>
      </dgm:t>
    </dgm:pt>
    <dgm:pt modelId="{718780D9-A9CC-4D1D-819D-FBB64C835960}" type="parTrans" cxnId="{9D93B082-5E90-4768-890C-FFC0FA79EF3C}">
      <dgm:prSet/>
      <dgm:spPr/>
      <dgm:t>
        <a:bodyPr/>
        <a:lstStyle/>
        <a:p>
          <a:endParaRPr lang="en-US"/>
        </a:p>
      </dgm:t>
    </dgm:pt>
    <dgm:pt modelId="{01A516B3-9025-4E48-9C40-7069E83CC969}" type="sibTrans" cxnId="{9D93B082-5E90-4768-890C-FFC0FA79EF3C}">
      <dgm:prSet/>
      <dgm:spPr/>
      <dgm:t>
        <a:bodyPr/>
        <a:lstStyle/>
        <a:p>
          <a:endParaRPr lang="en-US"/>
        </a:p>
      </dgm:t>
    </dgm:pt>
    <dgm:pt modelId="{13726D14-9F0E-4669-A0F2-E46EFD143D9D}">
      <dgm:prSet/>
      <dgm:spPr/>
      <dgm:t>
        <a:bodyPr/>
        <a:lstStyle/>
        <a:p>
          <a:r>
            <a:rPr lang="es-ES"/>
            <a:t>Alzamiento propio 257.1.1º</a:t>
          </a:r>
          <a:endParaRPr lang="en-US"/>
        </a:p>
      </dgm:t>
    </dgm:pt>
    <dgm:pt modelId="{9A074A49-E2A8-4F18-9595-E8AC7E590CF0}" type="parTrans" cxnId="{5F7B9BD0-2C48-4C65-A2D8-2AAC28FAAECE}">
      <dgm:prSet/>
      <dgm:spPr/>
      <dgm:t>
        <a:bodyPr/>
        <a:lstStyle/>
        <a:p>
          <a:endParaRPr lang="en-US"/>
        </a:p>
      </dgm:t>
    </dgm:pt>
    <dgm:pt modelId="{0B5B7C6B-8B0D-429A-990B-CA613C696375}" type="sibTrans" cxnId="{5F7B9BD0-2C48-4C65-A2D8-2AAC28FAAECE}">
      <dgm:prSet/>
      <dgm:spPr/>
      <dgm:t>
        <a:bodyPr/>
        <a:lstStyle/>
        <a:p>
          <a:endParaRPr lang="en-US"/>
        </a:p>
      </dgm:t>
    </dgm:pt>
    <dgm:pt modelId="{1A661DDD-5C43-4FB4-803F-3C891743A120}">
      <dgm:prSet/>
      <dgm:spPr/>
      <dgm:t>
        <a:bodyPr/>
        <a:lstStyle/>
        <a:p>
          <a:r>
            <a:rPr lang="es-ES"/>
            <a:t>Alzamiento procesal/impropio 257.1.2º</a:t>
          </a:r>
          <a:endParaRPr lang="en-US"/>
        </a:p>
      </dgm:t>
    </dgm:pt>
    <dgm:pt modelId="{19531B60-53C3-4813-BFFC-4C01AB199D68}" type="parTrans" cxnId="{2678B3AA-DF1A-47A8-B9F3-B6F3E1945AB2}">
      <dgm:prSet/>
      <dgm:spPr/>
      <dgm:t>
        <a:bodyPr/>
        <a:lstStyle/>
        <a:p>
          <a:endParaRPr lang="en-US"/>
        </a:p>
      </dgm:t>
    </dgm:pt>
    <dgm:pt modelId="{527299AE-6806-4818-998C-F0A3916C467D}" type="sibTrans" cxnId="{2678B3AA-DF1A-47A8-B9F3-B6F3E1945AB2}">
      <dgm:prSet/>
      <dgm:spPr/>
      <dgm:t>
        <a:bodyPr/>
        <a:lstStyle/>
        <a:p>
          <a:endParaRPr lang="en-US"/>
        </a:p>
      </dgm:t>
    </dgm:pt>
    <dgm:pt modelId="{89D2A689-3DCC-46C1-B800-8730C76A2BC3}">
      <dgm:prSet/>
      <dgm:spPr/>
      <dgm:t>
        <a:bodyPr/>
        <a:lstStyle/>
        <a:p>
          <a:r>
            <a:rPr lang="es-ES"/>
            <a:t>Alzamiento </a:t>
          </a:r>
          <a:r>
            <a:rPr lang="es-ES" i="1"/>
            <a:t>RC ex delicto </a:t>
          </a:r>
          <a:r>
            <a:rPr lang="es-ES"/>
            <a:t>257.2</a:t>
          </a:r>
          <a:endParaRPr lang="en-US"/>
        </a:p>
      </dgm:t>
    </dgm:pt>
    <dgm:pt modelId="{13EF9608-C835-4B62-905A-C55D97AB1085}" type="parTrans" cxnId="{B668EC6E-6A0D-4009-81E2-27CB711FF374}">
      <dgm:prSet/>
      <dgm:spPr/>
      <dgm:t>
        <a:bodyPr/>
        <a:lstStyle/>
        <a:p>
          <a:endParaRPr lang="en-US"/>
        </a:p>
      </dgm:t>
    </dgm:pt>
    <dgm:pt modelId="{CCC134B3-0062-4170-96DD-0E68B23CEE28}" type="sibTrans" cxnId="{B668EC6E-6A0D-4009-81E2-27CB711FF374}">
      <dgm:prSet/>
      <dgm:spPr/>
      <dgm:t>
        <a:bodyPr/>
        <a:lstStyle/>
        <a:p>
          <a:endParaRPr lang="en-US"/>
        </a:p>
      </dgm:t>
    </dgm:pt>
    <dgm:pt modelId="{CD88ED20-36A4-43DF-AC31-52F52639D548}">
      <dgm:prSet/>
      <dgm:spPr/>
      <dgm:t>
        <a:bodyPr/>
        <a:lstStyle/>
        <a:p>
          <a:r>
            <a:rPr lang="es-ES" b="1" dirty="0"/>
            <a:t>No colaboración del ejecutado en el procedimiento de ejecución 258</a:t>
          </a:r>
          <a:endParaRPr lang="en-US" dirty="0"/>
        </a:p>
      </dgm:t>
    </dgm:pt>
    <dgm:pt modelId="{C34EB462-7217-4FDE-A2D8-964FECDB67C9}" type="parTrans" cxnId="{6E0986CC-610F-4DAB-9560-A95261A6C255}">
      <dgm:prSet/>
      <dgm:spPr/>
      <dgm:t>
        <a:bodyPr/>
        <a:lstStyle/>
        <a:p>
          <a:endParaRPr lang="en-US"/>
        </a:p>
      </dgm:t>
    </dgm:pt>
    <dgm:pt modelId="{870FD8B6-DDF3-4F9E-8242-24AACE5F5618}" type="sibTrans" cxnId="{6E0986CC-610F-4DAB-9560-A95261A6C255}">
      <dgm:prSet/>
      <dgm:spPr/>
      <dgm:t>
        <a:bodyPr/>
        <a:lstStyle/>
        <a:p>
          <a:endParaRPr lang="en-US"/>
        </a:p>
      </dgm:t>
    </dgm:pt>
    <dgm:pt modelId="{D1BA190F-6A4E-4036-91F6-5312949FB751}">
      <dgm:prSet/>
      <dgm:spPr/>
      <dgm:t>
        <a:bodyPr/>
        <a:lstStyle/>
        <a:p>
          <a:r>
            <a:rPr lang="es-ES" b="1" dirty="0"/>
            <a:t>Utilización bienes embargados 258 bis</a:t>
          </a:r>
          <a:endParaRPr lang="en-US" dirty="0"/>
        </a:p>
      </dgm:t>
    </dgm:pt>
    <dgm:pt modelId="{7AB57E72-9C8E-4EAB-8B94-1AAE5F32D63C}" type="parTrans" cxnId="{DC75ADF3-929B-49BF-876F-A5EC83895983}">
      <dgm:prSet/>
      <dgm:spPr/>
      <dgm:t>
        <a:bodyPr/>
        <a:lstStyle/>
        <a:p>
          <a:endParaRPr lang="en-US"/>
        </a:p>
      </dgm:t>
    </dgm:pt>
    <dgm:pt modelId="{35E0D345-430E-4EC0-B3B0-39920FAA8410}" type="sibTrans" cxnId="{DC75ADF3-929B-49BF-876F-A5EC83895983}">
      <dgm:prSet/>
      <dgm:spPr/>
      <dgm:t>
        <a:bodyPr/>
        <a:lstStyle/>
        <a:p>
          <a:endParaRPr lang="en-US"/>
        </a:p>
      </dgm:t>
    </dgm:pt>
    <dgm:pt modelId="{8D52CB6C-D59A-4F1A-9AE9-1C2469D35136}">
      <dgm:prSet/>
      <dgm:spPr/>
      <dgm:t>
        <a:bodyPr/>
        <a:lstStyle/>
        <a:p>
          <a:r>
            <a:rPr lang="es-ES"/>
            <a:t>Personas jurídicas 258 ter</a:t>
          </a:r>
          <a:endParaRPr lang="en-US"/>
        </a:p>
      </dgm:t>
    </dgm:pt>
    <dgm:pt modelId="{2D728206-490E-4AE7-B779-38768023CEF0}" type="parTrans" cxnId="{16BF5621-39AB-4F90-AB3D-E1BE2FBD7E08}">
      <dgm:prSet/>
      <dgm:spPr/>
      <dgm:t>
        <a:bodyPr/>
        <a:lstStyle/>
        <a:p>
          <a:endParaRPr lang="en-US"/>
        </a:p>
      </dgm:t>
    </dgm:pt>
    <dgm:pt modelId="{BF748DC1-883C-467C-AB2E-026924780780}" type="sibTrans" cxnId="{16BF5621-39AB-4F90-AB3D-E1BE2FBD7E08}">
      <dgm:prSet/>
      <dgm:spPr/>
      <dgm:t>
        <a:bodyPr/>
        <a:lstStyle/>
        <a:p>
          <a:endParaRPr lang="en-US"/>
        </a:p>
      </dgm:t>
    </dgm:pt>
    <dgm:pt modelId="{09AF0B9C-A087-4CBB-BB38-8DBED8662732}">
      <dgm:prSet/>
      <dgm:spPr/>
      <dgm:t>
        <a:bodyPr/>
        <a:lstStyle/>
        <a:p>
          <a:r>
            <a:rPr lang="es-ES" b="1"/>
            <a:t>INSOLVENCIAS PUNIBLES (259 – 259 bis – 260 – 261 – 261 bis) </a:t>
          </a:r>
          <a:endParaRPr lang="en-US"/>
        </a:p>
      </dgm:t>
    </dgm:pt>
    <dgm:pt modelId="{8066EE16-9BE4-41B7-8755-87842C467936}" type="parTrans" cxnId="{AB2FD9CF-D2A8-44D4-B727-8939AF2E6316}">
      <dgm:prSet/>
      <dgm:spPr/>
      <dgm:t>
        <a:bodyPr/>
        <a:lstStyle/>
        <a:p>
          <a:endParaRPr lang="en-US"/>
        </a:p>
      </dgm:t>
    </dgm:pt>
    <dgm:pt modelId="{BBB98909-83EC-4427-AC34-CC7622784546}" type="sibTrans" cxnId="{AB2FD9CF-D2A8-44D4-B727-8939AF2E6316}">
      <dgm:prSet/>
      <dgm:spPr/>
      <dgm:t>
        <a:bodyPr/>
        <a:lstStyle/>
        <a:p>
          <a:endParaRPr lang="en-US"/>
        </a:p>
      </dgm:t>
    </dgm:pt>
    <dgm:pt modelId="{6F481CE1-F02C-4E16-90B4-42046D410591}">
      <dgm:prSet/>
      <dgm:spPr/>
      <dgm:t>
        <a:bodyPr/>
        <a:lstStyle/>
        <a:p>
          <a:r>
            <a:rPr lang="es-ES" dirty="0"/>
            <a:t>“</a:t>
          </a:r>
          <a:r>
            <a:rPr lang="es-ES" b="1" i="1" dirty="0"/>
            <a:t>concurso punible o bancarrota” </a:t>
          </a:r>
          <a:r>
            <a:rPr lang="es-ES" b="1" dirty="0"/>
            <a:t>259 – 259 bis</a:t>
          </a:r>
          <a:endParaRPr lang="en-US" dirty="0"/>
        </a:p>
      </dgm:t>
    </dgm:pt>
    <dgm:pt modelId="{417A3D93-0527-4AC6-8906-779B4E4D6FD0}" type="parTrans" cxnId="{D93C513E-C074-4329-91CD-4BAB489CFE15}">
      <dgm:prSet/>
      <dgm:spPr/>
      <dgm:t>
        <a:bodyPr/>
        <a:lstStyle/>
        <a:p>
          <a:endParaRPr lang="en-US"/>
        </a:p>
      </dgm:t>
    </dgm:pt>
    <dgm:pt modelId="{FF8562E0-5D6D-4BB1-B1AE-FF7027655175}" type="sibTrans" cxnId="{D93C513E-C074-4329-91CD-4BAB489CFE15}">
      <dgm:prSet/>
      <dgm:spPr/>
      <dgm:t>
        <a:bodyPr/>
        <a:lstStyle/>
        <a:p>
          <a:endParaRPr lang="en-US"/>
        </a:p>
      </dgm:t>
    </dgm:pt>
    <dgm:pt modelId="{2C7E91E0-A9AE-41B0-B91F-204466240DD2}">
      <dgm:prSet/>
      <dgm:spPr/>
      <dgm:t>
        <a:bodyPr/>
        <a:lstStyle/>
        <a:p>
          <a:r>
            <a:rPr lang="es-ES" dirty="0"/>
            <a:t>Favorecimiento ilícito de acreedores 260</a:t>
          </a:r>
          <a:endParaRPr lang="en-US" dirty="0"/>
        </a:p>
      </dgm:t>
    </dgm:pt>
    <dgm:pt modelId="{E5529E28-13DD-4E81-AD29-2623B0A68AE1}" type="parTrans" cxnId="{02D8B4D8-1B05-47AF-885C-A0AD26855E4B}">
      <dgm:prSet/>
      <dgm:spPr/>
      <dgm:t>
        <a:bodyPr/>
        <a:lstStyle/>
        <a:p>
          <a:endParaRPr lang="en-US"/>
        </a:p>
      </dgm:t>
    </dgm:pt>
    <dgm:pt modelId="{5F9DD085-B60F-44D8-9234-B1B2FA52DA2E}" type="sibTrans" cxnId="{02D8B4D8-1B05-47AF-885C-A0AD26855E4B}">
      <dgm:prSet/>
      <dgm:spPr/>
      <dgm:t>
        <a:bodyPr/>
        <a:lstStyle/>
        <a:p>
          <a:endParaRPr lang="en-US"/>
        </a:p>
      </dgm:t>
    </dgm:pt>
    <dgm:pt modelId="{9AB263CF-9D9B-43C0-8F91-EBE1CC12BA1C}">
      <dgm:prSet/>
      <dgm:spPr/>
      <dgm:t>
        <a:bodyPr/>
        <a:lstStyle/>
        <a:p>
          <a:r>
            <a:rPr lang="es-ES" dirty="0"/>
            <a:t>Falsedades documentales en ámbito concursal 261</a:t>
          </a:r>
          <a:endParaRPr lang="en-US" dirty="0"/>
        </a:p>
      </dgm:t>
    </dgm:pt>
    <dgm:pt modelId="{0E2ADA57-729E-4A65-A776-B018F9648CE9}" type="parTrans" cxnId="{FE204865-8D7E-49F0-B1D8-D7DDB92327EA}">
      <dgm:prSet/>
      <dgm:spPr/>
      <dgm:t>
        <a:bodyPr/>
        <a:lstStyle/>
        <a:p>
          <a:endParaRPr lang="en-US"/>
        </a:p>
      </dgm:t>
    </dgm:pt>
    <dgm:pt modelId="{2DB6E115-89E8-44EF-A6E4-9BA3A5647CF5}" type="sibTrans" cxnId="{FE204865-8D7E-49F0-B1D8-D7DDB92327EA}">
      <dgm:prSet/>
      <dgm:spPr/>
      <dgm:t>
        <a:bodyPr/>
        <a:lstStyle/>
        <a:p>
          <a:endParaRPr lang="en-US"/>
        </a:p>
      </dgm:t>
    </dgm:pt>
    <dgm:pt modelId="{44F2178A-FFE9-464A-BEB0-8A6DC82A4C8A}">
      <dgm:prSet/>
      <dgm:spPr/>
      <dgm:t>
        <a:bodyPr/>
        <a:lstStyle/>
        <a:p>
          <a:r>
            <a:rPr lang="es-ES"/>
            <a:t>Personas jurídicas 261 bis</a:t>
          </a:r>
          <a:endParaRPr lang="en-US"/>
        </a:p>
      </dgm:t>
    </dgm:pt>
    <dgm:pt modelId="{27A9BE94-268F-4AB7-BD72-DB656829702F}" type="parTrans" cxnId="{373D99AB-CC44-4766-BDCF-5D91106340FB}">
      <dgm:prSet/>
      <dgm:spPr/>
      <dgm:t>
        <a:bodyPr/>
        <a:lstStyle/>
        <a:p>
          <a:endParaRPr lang="en-US"/>
        </a:p>
      </dgm:t>
    </dgm:pt>
    <dgm:pt modelId="{0456B848-E4A0-42AD-97A3-1473DFEF188E}" type="sibTrans" cxnId="{373D99AB-CC44-4766-BDCF-5D91106340FB}">
      <dgm:prSet/>
      <dgm:spPr/>
      <dgm:t>
        <a:bodyPr/>
        <a:lstStyle/>
        <a:p>
          <a:endParaRPr lang="en-US"/>
        </a:p>
      </dgm:t>
    </dgm:pt>
    <dgm:pt modelId="{05F9AA71-905C-884A-B41C-A8A85BB91EFB}" type="pres">
      <dgm:prSet presAssocID="{608BB1A0-9D8B-4366-A7A2-32549F410764}" presName="Name0" presStyleCnt="0">
        <dgm:presLayoutVars>
          <dgm:dir/>
          <dgm:animLvl val="lvl"/>
          <dgm:resizeHandles val="exact"/>
        </dgm:presLayoutVars>
      </dgm:prSet>
      <dgm:spPr/>
    </dgm:pt>
    <dgm:pt modelId="{E20EC927-2FDF-3949-9706-F36CF1E5E1F6}" type="pres">
      <dgm:prSet presAssocID="{7A10E77D-BD01-4DDE-A026-13A556EB20CB}" presName="composite" presStyleCnt="0"/>
      <dgm:spPr/>
    </dgm:pt>
    <dgm:pt modelId="{6207934C-8AE3-BA4A-AD4A-8C65196B07A2}" type="pres">
      <dgm:prSet presAssocID="{7A10E77D-BD01-4DDE-A026-13A556EB20CB}" presName="parTx" presStyleLbl="alignNode1" presStyleIdx="0" presStyleCnt="2">
        <dgm:presLayoutVars>
          <dgm:chMax val="0"/>
          <dgm:chPref val="0"/>
          <dgm:bulletEnabled val="1"/>
        </dgm:presLayoutVars>
      </dgm:prSet>
      <dgm:spPr/>
    </dgm:pt>
    <dgm:pt modelId="{5A3065F7-BF0F-E347-9CA4-FA1F973FE891}" type="pres">
      <dgm:prSet presAssocID="{7A10E77D-BD01-4DDE-A026-13A556EB20CB}" presName="desTx" presStyleLbl="alignAccFollowNode1" presStyleIdx="0" presStyleCnt="2">
        <dgm:presLayoutVars>
          <dgm:bulletEnabled val="1"/>
        </dgm:presLayoutVars>
      </dgm:prSet>
      <dgm:spPr/>
    </dgm:pt>
    <dgm:pt modelId="{41B426E6-F8BA-B44B-A90E-9EC98ABCD8CB}" type="pres">
      <dgm:prSet presAssocID="{01A516B3-9025-4E48-9C40-7069E83CC969}" presName="space" presStyleCnt="0"/>
      <dgm:spPr/>
    </dgm:pt>
    <dgm:pt modelId="{28106178-B6B6-0545-ADE4-59A416FE1E33}" type="pres">
      <dgm:prSet presAssocID="{09AF0B9C-A087-4CBB-BB38-8DBED8662732}" presName="composite" presStyleCnt="0"/>
      <dgm:spPr/>
    </dgm:pt>
    <dgm:pt modelId="{0747347F-075C-5242-8F52-6862FA934928}" type="pres">
      <dgm:prSet presAssocID="{09AF0B9C-A087-4CBB-BB38-8DBED8662732}" presName="parTx" presStyleLbl="alignNode1" presStyleIdx="1" presStyleCnt="2">
        <dgm:presLayoutVars>
          <dgm:chMax val="0"/>
          <dgm:chPref val="0"/>
          <dgm:bulletEnabled val="1"/>
        </dgm:presLayoutVars>
      </dgm:prSet>
      <dgm:spPr/>
    </dgm:pt>
    <dgm:pt modelId="{625386CC-A8AA-484F-B381-4A0A523D73E0}" type="pres">
      <dgm:prSet presAssocID="{09AF0B9C-A087-4CBB-BB38-8DBED8662732}" presName="desTx" presStyleLbl="alignAccFollowNode1" presStyleIdx="1" presStyleCnt="2">
        <dgm:presLayoutVars>
          <dgm:bulletEnabled val="1"/>
        </dgm:presLayoutVars>
      </dgm:prSet>
      <dgm:spPr/>
    </dgm:pt>
  </dgm:ptLst>
  <dgm:cxnLst>
    <dgm:cxn modelId="{16BF5621-39AB-4F90-AB3D-E1BE2FBD7E08}" srcId="{7A10E77D-BD01-4DDE-A026-13A556EB20CB}" destId="{8D52CB6C-D59A-4F1A-9AE9-1C2469D35136}" srcOrd="5" destOrd="0" parTransId="{2D728206-490E-4AE7-B779-38768023CEF0}" sibTransId="{BF748DC1-883C-467C-AB2E-026924780780}"/>
    <dgm:cxn modelId="{13CE7724-8130-404F-BD97-FA8C821CA9F0}" type="presOf" srcId="{6F481CE1-F02C-4E16-90B4-42046D410591}" destId="{625386CC-A8AA-484F-B381-4A0A523D73E0}" srcOrd="0" destOrd="0" presId="urn:microsoft.com/office/officeart/2005/8/layout/hList1"/>
    <dgm:cxn modelId="{1CBA453A-46E3-CB46-A1D0-791D63B78502}" type="presOf" srcId="{7A10E77D-BD01-4DDE-A026-13A556EB20CB}" destId="{6207934C-8AE3-BA4A-AD4A-8C65196B07A2}" srcOrd="0" destOrd="0" presId="urn:microsoft.com/office/officeart/2005/8/layout/hList1"/>
    <dgm:cxn modelId="{66AAFB3A-26F1-7B44-872B-3253D5A2A13B}" type="presOf" srcId="{CD88ED20-36A4-43DF-AC31-52F52639D548}" destId="{5A3065F7-BF0F-E347-9CA4-FA1F973FE891}" srcOrd="0" destOrd="3" presId="urn:microsoft.com/office/officeart/2005/8/layout/hList1"/>
    <dgm:cxn modelId="{D93C513E-C074-4329-91CD-4BAB489CFE15}" srcId="{09AF0B9C-A087-4CBB-BB38-8DBED8662732}" destId="{6F481CE1-F02C-4E16-90B4-42046D410591}" srcOrd="0" destOrd="0" parTransId="{417A3D93-0527-4AC6-8906-779B4E4D6FD0}" sibTransId="{FF8562E0-5D6D-4BB1-B1AE-FF7027655175}"/>
    <dgm:cxn modelId="{B6C36F3F-F1D2-E643-8151-AC0618B8F5AF}" type="presOf" srcId="{1A661DDD-5C43-4FB4-803F-3C891743A120}" destId="{5A3065F7-BF0F-E347-9CA4-FA1F973FE891}" srcOrd="0" destOrd="1" presId="urn:microsoft.com/office/officeart/2005/8/layout/hList1"/>
    <dgm:cxn modelId="{FE204865-8D7E-49F0-B1D8-D7DDB92327EA}" srcId="{09AF0B9C-A087-4CBB-BB38-8DBED8662732}" destId="{9AB263CF-9D9B-43C0-8F91-EBE1CC12BA1C}" srcOrd="2" destOrd="0" parTransId="{0E2ADA57-729E-4A65-A776-B018F9648CE9}" sibTransId="{2DB6E115-89E8-44EF-A6E4-9BA3A5647CF5}"/>
    <dgm:cxn modelId="{B668EC6E-6A0D-4009-81E2-27CB711FF374}" srcId="{7A10E77D-BD01-4DDE-A026-13A556EB20CB}" destId="{89D2A689-3DCC-46C1-B800-8730C76A2BC3}" srcOrd="2" destOrd="0" parTransId="{13EF9608-C835-4B62-905A-C55D97AB1085}" sibTransId="{CCC134B3-0062-4170-96DD-0E68B23CEE28}"/>
    <dgm:cxn modelId="{30FC9052-A42E-4F4F-A755-14B766D5297A}" type="presOf" srcId="{8D52CB6C-D59A-4F1A-9AE9-1C2469D35136}" destId="{5A3065F7-BF0F-E347-9CA4-FA1F973FE891}" srcOrd="0" destOrd="5" presId="urn:microsoft.com/office/officeart/2005/8/layout/hList1"/>
    <dgm:cxn modelId="{6799EB54-EEF2-2D4B-8451-AC7BD02A4113}" type="presOf" srcId="{44F2178A-FFE9-464A-BEB0-8A6DC82A4C8A}" destId="{625386CC-A8AA-484F-B381-4A0A523D73E0}" srcOrd="0" destOrd="3" presId="urn:microsoft.com/office/officeart/2005/8/layout/hList1"/>
    <dgm:cxn modelId="{9D93B082-5E90-4768-890C-FFC0FA79EF3C}" srcId="{608BB1A0-9D8B-4366-A7A2-32549F410764}" destId="{7A10E77D-BD01-4DDE-A026-13A556EB20CB}" srcOrd="0" destOrd="0" parTransId="{718780D9-A9CC-4D1D-819D-FBB64C835960}" sibTransId="{01A516B3-9025-4E48-9C40-7069E83CC969}"/>
    <dgm:cxn modelId="{D5AC1288-0FC9-5240-8052-7B5F79B84871}" type="presOf" srcId="{D1BA190F-6A4E-4036-91F6-5312949FB751}" destId="{5A3065F7-BF0F-E347-9CA4-FA1F973FE891}" srcOrd="0" destOrd="4" presId="urn:microsoft.com/office/officeart/2005/8/layout/hList1"/>
    <dgm:cxn modelId="{10A4718B-71D7-E342-B9C5-2D2ED0527E41}" type="presOf" srcId="{9AB263CF-9D9B-43C0-8F91-EBE1CC12BA1C}" destId="{625386CC-A8AA-484F-B381-4A0A523D73E0}" srcOrd="0" destOrd="2" presId="urn:microsoft.com/office/officeart/2005/8/layout/hList1"/>
    <dgm:cxn modelId="{1E40AE92-73D9-0C4F-8B20-010D278136DD}" type="presOf" srcId="{09AF0B9C-A087-4CBB-BB38-8DBED8662732}" destId="{0747347F-075C-5242-8F52-6862FA934928}" srcOrd="0" destOrd="0" presId="urn:microsoft.com/office/officeart/2005/8/layout/hList1"/>
    <dgm:cxn modelId="{43FD02A3-831A-264E-AF0B-B63772A3CE3D}" type="presOf" srcId="{89D2A689-3DCC-46C1-B800-8730C76A2BC3}" destId="{5A3065F7-BF0F-E347-9CA4-FA1F973FE891}" srcOrd="0" destOrd="2" presId="urn:microsoft.com/office/officeart/2005/8/layout/hList1"/>
    <dgm:cxn modelId="{810DEDA7-BBF5-EB47-BCB4-AC6B5B05D091}" type="presOf" srcId="{2C7E91E0-A9AE-41B0-B91F-204466240DD2}" destId="{625386CC-A8AA-484F-B381-4A0A523D73E0}" srcOrd="0" destOrd="1" presId="urn:microsoft.com/office/officeart/2005/8/layout/hList1"/>
    <dgm:cxn modelId="{2678B3AA-DF1A-47A8-B9F3-B6F3E1945AB2}" srcId="{7A10E77D-BD01-4DDE-A026-13A556EB20CB}" destId="{1A661DDD-5C43-4FB4-803F-3C891743A120}" srcOrd="1" destOrd="0" parTransId="{19531B60-53C3-4813-BFFC-4C01AB199D68}" sibTransId="{527299AE-6806-4818-998C-F0A3916C467D}"/>
    <dgm:cxn modelId="{373D99AB-CC44-4766-BDCF-5D91106340FB}" srcId="{09AF0B9C-A087-4CBB-BB38-8DBED8662732}" destId="{44F2178A-FFE9-464A-BEB0-8A6DC82A4C8A}" srcOrd="3" destOrd="0" parTransId="{27A9BE94-268F-4AB7-BD72-DB656829702F}" sibTransId="{0456B848-E4A0-42AD-97A3-1473DFEF188E}"/>
    <dgm:cxn modelId="{6E0986CC-610F-4DAB-9560-A95261A6C255}" srcId="{7A10E77D-BD01-4DDE-A026-13A556EB20CB}" destId="{CD88ED20-36A4-43DF-AC31-52F52639D548}" srcOrd="3" destOrd="0" parTransId="{C34EB462-7217-4FDE-A2D8-964FECDB67C9}" sibTransId="{870FD8B6-DDF3-4F9E-8242-24AACE5F5618}"/>
    <dgm:cxn modelId="{AB2FD9CF-D2A8-44D4-B727-8939AF2E6316}" srcId="{608BB1A0-9D8B-4366-A7A2-32549F410764}" destId="{09AF0B9C-A087-4CBB-BB38-8DBED8662732}" srcOrd="1" destOrd="0" parTransId="{8066EE16-9BE4-41B7-8755-87842C467936}" sibTransId="{BBB98909-83EC-4427-AC34-CC7622784546}"/>
    <dgm:cxn modelId="{5F7B9BD0-2C48-4C65-A2D8-2AAC28FAAECE}" srcId="{7A10E77D-BD01-4DDE-A026-13A556EB20CB}" destId="{13726D14-9F0E-4669-A0F2-E46EFD143D9D}" srcOrd="0" destOrd="0" parTransId="{9A074A49-E2A8-4F18-9595-E8AC7E590CF0}" sibTransId="{0B5B7C6B-8B0D-429A-990B-CA613C696375}"/>
    <dgm:cxn modelId="{02D8B4D8-1B05-47AF-885C-A0AD26855E4B}" srcId="{09AF0B9C-A087-4CBB-BB38-8DBED8662732}" destId="{2C7E91E0-A9AE-41B0-B91F-204466240DD2}" srcOrd="1" destOrd="0" parTransId="{E5529E28-13DD-4E81-AD29-2623B0A68AE1}" sibTransId="{5F9DD085-B60F-44D8-9234-B1B2FA52DA2E}"/>
    <dgm:cxn modelId="{8BEEB8EA-CCBA-634C-B341-4F1D7F672488}" type="presOf" srcId="{13726D14-9F0E-4669-A0F2-E46EFD143D9D}" destId="{5A3065F7-BF0F-E347-9CA4-FA1F973FE891}" srcOrd="0" destOrd="0" presId="urn:microsoft.com/office/officeart/2005/8/layout/hList1"/>
    <dgm:cxn modelId="{55B096EE-2711-8A4D-B048-E52304087CA9}" type="presOf" srcId="{608BB1A0-9D8B-4366-A7A2-32549F410764}" destId="{05F9AA71-905C-884A-B41C-A8A85BB91EFB}" srcOrd="0" destOrd="0" presId="urn:microsoft.com/office/officeart/2005/8/layout/hList1"/>
    <dgm:cxn modelId="{DC75ADF3-929B-49BF-876F-A5EC83895983}" srcId="{7A10E77D-BD01-4DDE-A026-13A556EB20CB}" destId="{D1BA190F-6A4E-4036-91F6-5312949FB751}" srcOrd="4" destOrd="0" parTransId="{7AB57E72-9C8E-4EAB-8B94-1AAE5F32D63C}" sibTransId="{35E0D345-430E-4EC0-B3B0-39920FAA8410}"/>
    <dgm:cxn modelId="{306E9C0E-F94B-8443-866C-CC3F8B3A51F1}" type="presParOf" srcId="{05F9AA71-905C-884A-B41C-A8A85BB91EFB}" destId="{E20EC927-2FDF-3949-9706-F36CF1E5E1F6}" srcOrd="0" destOrd="0" presId="urn:microsoft.com/office/officeart/2005/8/layout/hList1"/>
    <dgm:cxn modelId="{DB817EAB-4115-FD41-A996-0904BF3A3074}" type="presParOf" srcId="{E20EC927-2FDF-3949-9706-F36CF1E5E1F6}" destId="{6207934C-8AE3-BA4A-AD4A-8C65196B07A2}" srcOrd="0" destOrd="0" presId="urn:microsoft.com/office/officeart/2005/8/layout/hList1"/>
    <dgm:cxn modelId="{1A5790DA-943D-A84A-9714-F681F5BE7EE5}" type="presParOf" srcId="{E20EC927-2FDF-3949-9706-F36CF1E5E1F6}" destId="{5A3065F7-BF0F-E347-9CA4-FA1F973FE891}" srcOrd="1" destOrd="0" presId="urn:microsoft.com/office/officeart/2005/8/layout/hList1"/>
    <dgm:cxn modelId="{DCB1CFD5-E864-A942-9993-680635CAE181}" type="presParOf" srcId="{05F9AA71-905C-884A-B41C-A8A85BB91EFB}" destId="{41B426E6-F8BA-B44B-A90E-9EC98ABCD8CB}" srcOrd="1" destOrd="0" presId="urn:microsoft.com/office/officeart/2005/8/layout/hList1"/>
    <dgm:cxn modelId="{C2A3DDA7-6154-9345-8405-7B4678213A7B}" type="presParOf" srcId="{05F9AA71-905C-884A-B41C-A8A85BB91EFB}" destId="{28106178-B6B6-0545-ADE4-59A416FE1E33}" srcOrd="2" destOrd="0" presId="urn:microsoft.com/office/officeart/2005/8/layout/hList1"/>
    <dgm:cxn modelId="{028AD4C9-CD47-A845-9EE8-49C9F7AF0A3C}" type="presParOf" srcId="{28106178-B6B6-0545-ADE4-59A416FE1E33}" destId="{0747347F-075C-5242-8F52-6862FA934928}" srcOrd="0" destOrd="0" presId="urn:microsoft.com/office/officeart/2005/8/layout/hList1"/>
    <dgm:cxn modelId="{19D57257-6BDB-5B4A-878D-521E16F8531E}" type="presParOf" srcId="{28106178-B6B6-0545-ADE4-59A416FE1E33}" destId="{625386CC-A8AA-484F-B381-4A0A523D73E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BA110A2-0EB3-49C7-8EB4-DC1B6172EE45}"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494DD61B-EF67-4CAE-BF81-4BACAAC58A4F}">
      <dgm:prSet custT="1"/>
      <dgm:spPr/>
      <dgm:t>
        <a:bodyPr/>
        <a:lstStyle/>
        <a:p>
          <a:r>
            <a:rPr lang="es-ES" sz="1400" dirty="0"/>
            <a:t>No es necesario tener conocimiento del gravamen, sino de la deuda que pudiera motivar la actuación sobre su patrimonio (SAP Córdoba sección 2ª, 270/2017, 14 junio)</a:t>
          </a:r>
          <a:endParaRPr lang="en-US" sz="1400" dirty="0"/>
        </a:p>
      </dgm:t>
    </dgm:pt>
    <dgm:pt modelId="{8DDB405C-6CFC-45C2-A5FB-E684A22FF91D}" type="parTrans" cxnId="{AD34F861-2837-4C6E-BE1B-646CE95251A4}">
      <dgm:prSet/>
      <dgm:spPr/>
      <dgm:t>
        <a:bodyPr/>
        <a:lstStyle/>
        <a:p>
          <a:endParaRPr lang="en-US"/>
        </a:p>
      </dgm:t>
    </dgm:pt>
    <dgm:pt modelId="{4325AE5A-6AD9-4F9D-B474-651E5831CA5C}" type="sibTrans" cxnId="{AD34F861-2837-4C6E-BE1B-646CE95251A4}">
      <dgm:prSet/>
      <dgm:spPr/>
      <dgm:t>
        <a:bodyPr/>
        <a:lstStyle/>
        <a:p>
          <a:endParaRPr lang="en-US"/>
        </a:p>
      </dgm:t>
    </dgm:pt>
    <dgm:pt modelId="{A6E727B0-6917-4353-B860-6F04F8339BB0}">
      <dgm:prSet custT="1"/>
      <dgm:spPr/>
      <dgm:t>
        <a:bodyPr/>
        <a:lstStyle/>
        <a:p>
          <a:r>
            <a:rPr lang="es-ES" sz="1400" dirty="0"/>
            <a:t>No se requiere para cometer el delito una diligencia judicial de embargo, sino que basta con que el procedimiento sea de previsible iniciación (SAP Madrid sección 3ª, 768/2016, 23 diciembre). No siendo preciso que haya recaído condena todavía respecto al delito del que nacería la responsabilidad civil (STS 616/2019, 2 junio)</a:t>
          </a:r>
          <a:endParaRPr lang="en-US" sz="1400" dirty="0"/>
        </a:p>
      </dgm:t>
    </dgm:pt>
    <dgm:pt modelId="{A9478886-3F7B-4CAE-B00D-AAA2FF5DD690}" type="parTrans" cxnId="{1E85054F-BCD2-473F-8F55-7E83B758B83E}">
      <dgm:prSet/>
      <dgm:spPr/>
      <dgm:t>
        <a:bodyPr/>
        <a:lstStyle/>
        <a:p>
          <a:endParaRPr lang="en-US"/>
        </a:p>
      </dgm:t>
    </dgm:pt>
    <dgm:pt modelId="{DBAF05E3-F990-4F0A-B2D2-8E0714C090EB}" type="sibTrans" cxnId="{1E85054F-BCD2-473F-8F55-7E83B758B83E}">
      <dgm:prSet/>
      <dgm:spPr/>
      <dgm:t>
        <a:bodyPr/>
        <a:lstStyle/>
        <a:p>
          <a:endParaRPr lang="en-US"/>
        </a:p>
      </dgm:t>
    </dgm:pt>
    <dgm:pt modelId="{FD8FDD2C-CE3C-4F54-9F80-74770B29565B}">
      <dgm:prSet custT="1"/>
      <dgm:spPr/>
      <dgm:t>
        <a:bodyPr/>
        <a:lstStyle/>
        <a:p>
          <a:r>
            <a:rPr lang="es-ES" sz="1400" dirty="0"/>
            <a:t>Para aplicar el tipo basta con que se actúe tras la comisión de un hecho del que deba derivarse responsabilidad civil aunque esta no haya sido declarada todavía, como indica la STS 739/2001, de 3 de mayo.  Esta resolución alude a la </a:t>
          </a:r>
          <a:r>
            <a:rPr lang="es-ES" sz="1400" dirty="0" err="1"/>
            <a:t>innecesariedad</a:t>
          </a:r>
          <a:r>
            <a:rPr lang="es-ES" sz="1400" dirty="0"/>
            <a:t> de esta figura delictiva a la vista de la referencia en el art. 257.1.2º al procedimiento “iniciado o de previsible iniciación” puesto que para quien ha cometido un hecho delictivo productor de un daño o perjuicio es más que previsible que se inicie contra él un procedimiento penal en el que se aseguren primero y se ejecuten después las responsabilidades civiles nacidas de delito. </a:t>
          </a:r>
          <a:endParaRPr lang="en-US" sz="1400" dirty="0"/>
        </a:p>
      </dgm:t>
    </dgm:pt>
    <dgm:pt modelId="{44300554-624C-4462-8561-77BFF39B74A5}" type="parTrans" cxnId="{07AF381C-0803-4978-8278-925E729B3877}">
      <dgm:prSet/>
      <dgm:spPr/>
      <dgm:t>
        <a:bodyPr/>
        <a:lstStyle/>
        <a:p>
          <a:endParaRPr lang="en-US"/>
        </a:p>
      </dgm:t>
    </dgm:pt>
    <dgm:pt modelId="{153247EB-EB67-4362-8659-34F88696BAE6}" type="sibTrans" cxnId="{07AF381C-0803-4978-8278-925E729B3877}">
      <dgm:prSet/>
      <dgm:spPr/>
      <dgm:t>
        <a:bodyPr/>
        <a:lstStyle/>
        <a:p>
          <a:endParaRPr lang="en-US"/>
        </a:p>
      </dgm:t>
    </dgm:pt>
    <dgm:pt modelId="{8EEEB90C-4EB7-6E4C-A01C-8ABEEA814DD9}" type="pres">
      <dgm:prSet presAssocID="{2BA110A2-0EB3-49C7-8EB4-DC1B6172EE45}" presName="linear" presStyleCnt="0">
        <dgm:presLayoutVars>
          <dgm:animLvl val="lvl"/>
          <dgm:resizeHandles val="exact"/>
        </dgm:presLayoutVars>
      </dgm:prSet>
      <dgm:spPr/>
    </dgm:pt>
    <dgm:pt modelId="{EA5B46C3-7723-EB4D-A90E-86FB0BFCF408}" type="pres">
      <dgm:prSet presAssocID="{494DD61B-EF67-4CAE-BF81-4BACAAC58A4F}" presName="parentText" presStyleLbl="node1" presStyleIdx="0" presStyleCnt="3">
        <dgm:presLayoutVars>
          <dgm:chMax val="0"/>
          <dgm:bulletEnabled val="1"/>
        </dgm:presLayoutVars>
      </dgm:prSet>
      <dgm:spPr/>
    </dgm:pt>
    <dgm:pt modelId="{17730663-1872-8141-AB32-DDBC6BE1FA9C}" type="pres">
      <dgm:prSet presAssocID="{4325AE5A-6AD9-4F9D-B474-651E5831CA5C}" presName="spacer" presStyleCnt="0"/>
      <dgm:spPr/>
    </dgm:pt>
    <dgm:pt modelId="{985B8E5B-7F03-FB49-9324-E3DA5BF36541}" type="pres">
      <dgm:prSet presAssocID="{A6E727B0-6917-4353-B860-6F04F8339BB0}" presName="parentText" presStyleLbl="node1" presStyleIdx="1" presStyleCnt="3">
        <dgm:presLayoutVars>
          <dgm:chMax val="0"/>
          <dgm:bulletEnabled val="1"/>
        </dgm:presLayoutVars>
      </dgm:prSet>
      <dgm:spPr/>
    </dgm:pt>
    <dgm:pt modelId="{242E0C76-E922-A34F-B7D5-2F048BCAE671}" type="pres">
      <dgm:prSet presAssocID="{DBAF05E3-F990-4F0A-B2D2-8E0714C090EB}" presName="spacer" presStyleCnt="0"/>
      <dgm:spPr/>
    </dgm:pt>
    <dgm:pt modelId="{3BADA811-5854-2344-8981-BF11E942502A}" type="pres">
      <dgm:prSet presAssocID="{FD8FDD2C-CE3C-4F54-9F80-74770B29565B}" presName="parentText" presStyleLbl="node1" presStyleIdx="2" presStyleCnt="3">
        <dgm:presLayoutVars>
          <dgm:chMax val="0"/>
          <dgm:bulletEnabled val="1"/>
        </dgm:presLayoutVars>
      </dgm:prSet>
      <dgm:spPr/>
    </dgm:pt>
  </dgm:ptLst>
  <dgm:cxnLst>
    <dgm:cxn modelId="{6A525D1B-2B36-9A49-BA25-B2CF2898ED78}" type="presOf" srcId="{A6E727B0-6917-4353-B860-6F04F8339BB0}" destId="{985B8E5B-7F03-FB49-9324-E3DA5BF36541}" srcOrd="0" destOrd="0" presId="urn:microsoft.com/office/officeart/2005/8/layout/vList2"/>
    <dgm:cxn modelId="{07AF381C-0803-4978-8278-925E729B3877}" srcId="{2BA110A2-0EB3-49C7-8EB4-DC1B6172EE45}" destId="{FD8FDD2C-CE3C-4F54-9F80-74770B29565B}" srcOrd="2" destOrd="0" parTransId="{44300554-624C-4462-8561-77BFF39B74A5}" sibTransId="{153247EB-EB67-4362-8659-34F88696BAE6}"/>
    <dgm:cxn modelId="{AD34F861-2837-4C6E-BE1B-646CE95251A4}" srcId="{2BA110A2-0EB3-49C7-8EB4-DC1B6172EE45}" destId="{494DD61B-EF67-4CAE-BF81-4BACAAC58A4F}" srcOrd="0" destOrd="0" parTransId="{8DDB405C-6CFC-45C2-A5FB-E684A22FF91D}" sibTransId="{4325AE5A-6AD9-4F9D-B474-651E5831CA5C}"/>
    <dgm:cxn modelId="{1E85054F-BCD2-473F-8F55-7E83B758B83E}" srcId="{2BA110A2-0EB3-49C7-8EB4-DC1B6172EE45}" destId="{A6E727B0-6917-4353-B860-6F04F8339BB0}" srcOrd="1" destOrd="0" parTransId="{A9478886-3F7B-4CAE-B00D-AAA2FF5DD690}" sibTransId="{DBAF05E3-F990-4F0A-B2D2-8E0714C090EB}"/>
    <dgm:cxn modelId="{671B37B7-B627-A347-A639-574B30757DFD}" type="presOf" srcId="{FD8FDD2C-CE3C-4F54-9F80-74770B29565B}" destId="{3BADA811-5854-2344-8981-BF11E942502A}" srcOrd="0" destOrd="0" presId="urn:microsoft.com/office/officeart/2005/8/layout/vList2"/>
    <dgm:cxn modelId="{1964E3E7-F8C8-6D49-BCEC-B09D84A62F40}" type="presOf" srcId="{2BA110A2-0EB3-49C7-8EB4-DC1B6172EE45}" destId="{8EEEB90C-4EB7-6E4C-A01C-8ABEEA814DD9}" srcOrd="0" destOrd="0" presId="urn:microsoft.com/office/officeart/2005/8/layout/vList2"/>
    <dgm:cxn modelId="{CF7E6AEC-79A6-3842-B0B7-65992E5AC73D}" type="presOf" srcId="{494DD61B-EF67-4CAE-BF81-4BACAAC58A4F}" destId="{EA5B46C3-7723-EB4D-A90E-86FB0BFCF408}" srcOrd="0" destOrd="0" presId="urn:microsoft.com/office/officeart/2005/8/layout/vList2"/>
    <dgm:cxn modelId="{7560AD8D-F241-F647-A8E8-1EFCFF236A2E}" type="presParOf" srcId="{8EEEB90C-4EB7-6E4C-A01C-8ABEEA814DD9}" destId="{EA5B46C3-7723-EB4D-A90E-86FB0BFCF408}" srcOrd="0" destOrd="0" presId="urn:microsoft.com/office/officeart/2005/8/layout/vList2"/>
    <dgm:cxn modelId="{3AB54275-B39A-0B44-AA68-4879A547BF82}" type="presParOf" srcId="{8EEEB90C-4EB7-6E4C-A01C-8ABEEA814DD9}" destId="{17730663-1872-8141-AB32-DDBC6BE1FA9C}" srcOrd="1" destOrd="0" presId="urn:microsoft.com/office/officeart/2005/8/layout/vList2"/>
    <dgm:cxn modelId="{BF65C5E9-ED44-F840-ADBE-905A09029E8D}" type="presParOf" srcId="{8EEEB90C-4EB7-6E4C-A01C-8ABEEA814DD9}" destId="{985B8E5B-7F03-FB49-9324-E3DA5BF36541}" srcOrd="2" destOrd="0" presId="urn:microsoft.com/office/officeart/2005/8/layout/vList2"/>
    <dgm:cxn modelId="{58BAD836-4265-8346-A76C-162F2865BE25}" type="presParOf" srcId="{8EEEB90C-4EB7-6E4C-A01C-8ABEEA814DD9}" destId="{242E0C76-E922-A34F-B7D5-2F048BCAE671}" srcOrd="3" destOrd="0" presId="urn:microsoft.com/office/officeart/2005/8/layout/vList2"/>
    <dgm:cxn modelId="{2BE4B884-A846-6C40-A5D2-0E27403E7475}" type="presParOf" srcId="{8EEEB90C-4EB7-6E4C-A01C-8ABEEA814DD9}" destId="{3BADA811-5854-2344-8981-BF11E942502A}"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F0EDF3-B7AE-411A-B5B8-85B837FB7A84}"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827C55A9-C64F-49E7-9F6E-96AB636EE4B6}">
      <dgm:prSet/>
      <dgm:spPr/>
      <dgm:t>
        <a:bodyPr/>
        <a:lstStyle/>
        <a:p>
          <a:r>
            <a:rPr lang="es-ES" b="1" dirty="0"/>
            <a:t>Figuras orientadas a asegurar la efectividad del derecho de crédito de los acreedores: se protege tanto desde una fase previa al inicio de ejecución (257) como en el marco de la propia ejecución (258 – 258 bis)</a:t>
          </a:r>
          <a:endParaRPr lang="en-US" dirty="0"/>
        </a:p>
      </dgm:t>
    </dgm:pt>
    <dgm:pt modelId="{3E7168EC-383B-4433-8F9D-917652A80D6D}" type="parTrans" cxnId="{1F13A506-C2E8-4E35-9B52-4A281F7AB073}">
      <dgm:prSet/>
      <dgm:spPr/>
      <dgm:t>
        <a:bodyPr/>
        <a:lstStyle/>
        <a:p>
          <a:endParaRPr lang="en-US"/>
        </a:p>
      </dgm:t>
    </dgm:pt>
    <dgm:pt modelId="{166272CF-EB11-4726-97FA-76B2727BA9A0}" type="sibTrans" cxnId="{1F13A506-C2E8-4E35-9B52-4A281F7AB073}">
      <dgm:prSet/>
      <dgm:spPr/>
      <dgm:t>
        <a:bodyPr/>
        <a:lstStyle/>
        <a:p>
          <a:endParaRPr lang="en-US"/>
        </a:p>
      </dgm:t>
    </dgm:pt>
    <dgm:pt modelId="{22311D80-B724-433B-90A9-B61712D9DAAF}">
      <dgm:prSet/>
      <dgm:spPr/>
      <dgm:t>
        <a:bodyPr/>
        <a:lstStyle/>
        <a:p>
          <a:r>
            <a:rPr lang="es-ES" b="1"/>
            <a:t>Son delitos contra el derecho de crédito</a:t>
          </a:r>
          <a:endParaRPr lang="en-US"/>
        </a:p>
      </dgm:t>
    </dgm:pt>
    <dgm:pt modelId="{78B012CC-B692-4F7E-8AF0-07DD160F572A}" type="parTrans" cxnId="{6E3E4D02-53A2-44D8-954C-E7B37D54BF10}">
      <dgm:prSet/>
      <dgm:spPr/>
      <dgm:t>
        <a:bodyPr/>
        <a:lstStyle/>
        <a:p>
          <a:endParaRPr lang="en-US"/>
        </a:p>
      </dgm:t>
    </dgm:pt>
    <dgm:pt modelId="{679145F3-830A-4C78-9911-B844BE9DE304}" type="sibTrans" cxnId="{6E3E4D02-53A2-44D8-954C-E7B37D54BF10}">
      <dgm:prSet/>
      <dgm:spPr/>
      <dgm:t>
        <a:bodyPr/>
        <a:lstStyle/>
        <a:p>
          <a:endParaRPr lang="en-US"/>
        </a:p>
      </dgm:t>
    </dgm:pt>
    <dgm:pt modelId="{6D36E51F-CFD9-42B9-BDDE-3110AAD43297}">
      <dgm:prSet/>
      <dgm:spPr/>
      <dgm:t>
        <a:bodyPr/>
        <a:lstStyle/>
        <a:p>
          <a:r>
            <a:rPr lang="es-ES" b="1"/>
            <a:t>Alzamientos</a:t>
          </a:r>
          <a:endParaRPr lang="en-US"/>
        </a:p>
      </dgm:t>
    </dgm:pt>
    <dgm:pt modelId="{D4C349B9-E058-43E6-ADFE-E59A57B54957}" type="parTrans" cxnId="{32222F99-B14D-4ED2-9F7D-DA9A63572F59}">
      <dgm:prSet/>
      <dgm:spPr/>
      <dgm:t>
        <a:bodyPr/>
        <a:lstStyle/>
        <a:p>
          <a:endParaRPr lang="en-US"/>
        </a:p>
      </dgm:t>
    </dgm:pt>
    <dgm:pt modelId="{DCB21B92-0853-430C-8BFE-568E437DD20A}" type="sibTrans" cxnId="{32222F99-B14D-4ED2-9F7D-DA9A63572F59}">
      <dgm:prSet/>
      <dgm:spPr/>
      <dgm:t>
        <a:bodyPr/>
        <a:lstStyle/>
        <a:p>
          <a:endParaRPr lang="en-US"/>
        </a:p>
      </dgm:t>
    </dgm:pt>
    <dgm:pt modelId="{ED3299CF-1E3A-45C0-8B6C-348AA0C44642}">
      <dgm:prSet/>
      <dgm:spPr/>
      <dgm:t>
        <a:bodyPr/>
        <a:lstStyle/>
        <a:p>
          <a:r>
            <a:rPr lang="es-ES" b="1"/>
            <a:t>Conductas de obstaculización de la ejecución </a:t>
          </a:r>
          <a:r>
            <a:rPr lang="es-ES" b="1">
              <a:sym typeface="Wingdings" panose="05000000000000000000" pitchFamily="2" charset="2"/>
            </a:rPr>
            <a:t></a:t>
          </a:r>
          <a:r>
            <a:rPr lang="es-ES" b="1"/>
            <a:t> ¿son delitos contra la Administración de Justicia? (Consejo Fiscal – Consejo de Estado) </a:t>
          </a:r>
          <a:endParaRPr lang="en-US"/>
        </a:p>
      </dgm:t>
    </dgm:pt>
    <dgm:pt modelId="{5F84E4B8-C3E8-4F51-AA81-F639D575EFD8}" type="parTrans" cxnId="{D662E51F-0DFB-4308-9BAD-07DA4EBB2FDC}">
      <dgm:prSet/>
      <dgm:spPr/>
      <dgm:t>
        <a:bodyPr/>
        <a:lstStyle/>
        <a:p>
          <a:endParaRPr lang="en-US"/>
        </a:p>
      </dgm:t>
    </dgm:pt>
    <dgm:pt modelId="{D696D32C-5E36-4FE9-8DEA-06BE1E722E65}" type="sibTrans" cxnId="{D662E51F-0DFB-4308-9BAD-07DA4EBB2FDC}">
      <dgm:prSet/>
      <dgm:spPr/>
      <dgm:t>
        <a:bodyPr/>
        <a:lstStyle/>
        <a:p>
          <a:endParaRPr lang="en-US"/>
        </a:p>
      </dgm:t>
    </dgm:pt>
    <dgm:pt modelId="{4B94B987-D79E-8E4D-A284-2A678A36BA09}" type="pres">
      <dgm:prSet presAssocID="{A3F0EDF3-B7AE-411A-B5B8-85B837FB7A84}" presName="Name0" presStyleCnt="0">
        <dgm:presLayoutVars>
          <dgm:dir/>
          <dgm:animLvl val="lvl"/>
          <dgm:resizeHandles val="exact"/>
        </dgm:presLayoutVars>
      </dgm:prSet>
      <dgm:spPr/>
    </dgm:pt>
    <dgm:pt modelId="{F28A3161-B953-FB44-8A20-1BB161943B60}" type="pres">
      <dgm:prSet presAssocID="{22311D80-B724-433B-90A9-B61712D9DAAF}" presName="boxAndChildren" presStyleCnt="0"/>
      <dgm:spPr/>
    </dgm:pt>
    <dgm:pt modelId="{C8701639-FBE0-3346-9073-3B33C30107A8}" type="pres">
      <dgm:prSet presAssocID="{22311D80-B724-433B-90A9-B61712D9DAAF}" presName="parentTextBox" presStyleLbl="node1" presStyleIdx="0" presStyleCnt="2"/>
      <dgm:spPr/>
    </dgm:pt>
    <dgm:pt modelId="{476DCC1B-5D3E-994D-BB6A-02D40306DA05}" type="pres">
      <dgm:prSet presAssocID="{22311D80-B724-433B-90A9-B61712D9DAAF}" presName="entireBox" presStyleLbl="node1" presStyleIdx="0" presStyleCnt="2"/>
      <dgm:spPr/>
    </dgm:pt>
    <dgm:pt modelId="{2C8F0CDA-726D-704B-8E6C-C080C68355FE}" type="pres">
      <dgm:prSet presAssocID="{22311D80-B724-433B-90A9-B61712D9DAAF}" presName="descendantBox" presStyleCnt="0"/>
      <dgm:spPr/>
    </dgm:pt>
    <dgm:pt modelId="{9E497DA2-78F6-3A42-99B5-474231D4AF7C}" type="pres">
      <dgm:prSet presAssocID="{6D36E51F-CFD9-42B9-BDDE-3110AAD43297}" presName="childTextBox" presStyleLbl="fgAccFollowNode1" presStyleIdx="0" presStyleCnt="2">
        <dgm:presLayoutVars>
          <dgm:bulletEnabled val="1"/>
        </dgm:presLayoutVars>
      </dgm:prSet>
      <dgm:spPr/>
    </dgm:pt>
    <dgm:pt modelId="{06BBB569-5013-5443-816D-C132E4102336}" type="pres">
      <dgm:prSet presAssocID="{ED3299CF-1E3A-45C0-8B6C-348AA0C44642}" presName="childTextBox" presStyleLbl="fgAccFollowNode1" presStyleIdx="1" presStyleCnt="2">
        <dgm:presLayoutVars>
          <dgm:bulletEnabled val="1"/>
        </dgm:presLayoutVars>
      </dgm:prSet>
      <dgm:spPr/>
    </dgm:pt>
    <dgm:pt modelId="{64176F8F-0ECB-A94D-89A3-B03FEA21E0B4}" type="pres">
      <dgm:prSet presAssocID="{166272CF-EB11-4726-97FA-76B2727BA9A0}" presName="sp" presStyleCnt="0"/>
      <dgm:spPr/>
    </dgm:pt>
    <dgm:pt modelId="{96965CC2-CF7C-E54D-88EC-CDA027087FA8}" type="pres">
      <dgm:prSet presAssocID="{827C55A9-C64F-49E7-9F6E-96AB636EE4B6}" presName="arrowAndChildren" presStyleCnt="0"/>
      <dgm:spPr/>
    </dgm:pt>
    <dgm:pt modelId="{8DBE54A0-ACA5-4945-94A9-5CBCD219055A}" type="pres">
      <dgm:prSet presAssocID="{827C55A9-C64F-49E7-9F6E-96AB636EE4B6}" presName="parentTextArrow" presStyleLbl="node1" presStyleIdx="1" presStyleCnt="2"/>
      <dgm:spPr/>
    </dgm:pt>
  </dgm:ptLst>
  <dgm:cxnLst>
    <dgm:cxn modelId="{6E3E4D02-53A2-44D8-954C-E7B37D54BF10}" srcId="{A3F0EDF3-B7AE-411A-B5B8-85B837FB7A84}" destId="{22311D80-B724-433B-90A9-B61712D9DAAF}" srcOrd="1" destOrd="0" parTransId="{78B012CC-B692-4F7E-8AF0-07DD160F572A}" sibTransId="{679145F3-830A-4C78-9911-B844BE9DE304}"/>
    <dgm:cxn modelId="{1F13A506-C2E8-4E35-9B52-4A281F7AB073}" srcId="{A3F0EDF3-B7AE-411A-B5B8-85B837FB7A84}" destId="{827C55A9-C64F-49E7-9F6E-96AB636EE4B6}" srcOrd="0" destOrd="0" parTransId="{3E7168EC-383B-4433-8F9D-917652A80D6D}" sibTransId="{166272CF-EB11-4726-97FA-76B2727BA9A0}"/>
    <dgm:cxn modelId="{D662E51F-0DFB-4308-9BAD-07DA4EBB2FDC}" srcId="{22311D80-B724-433B-90A9-B61712D9DAAF}" destId="{ED3299CF-1E3A-45C0-8B6C-348AA0C44642}" srcOrd="1" destOrd="0" parTransId="{5F84E4B8-C3E8-4F51-AA81-F639D575EFD8}" sibTransId="{D696D32C-5E36-4FE9-8DEA-06BE1E722E65}"/>
    <dgm:cxn modelId="{F1EFB927-2E96-294D-8317-01204A354530}" type="presOf" srcId="{827C55A9-C64F-49E7-9F6E-96AB636EE4B6}" destId="{8DBE54A0-ACA5-4945-94A9-5CBCD219055A}" srcOrd="0" destOrd="0" presId="urn:microsoft.com/office/officeart/2005/8/layout/process4"/>
    <dgm:cxn modelId="{B3A56F61-FCA4-DB46-9797-A53E7981EC57}" type="presOf" srcId="{22311D80-B724-433B-90A9-B61712D9DAAF}" destId="{C8701639-FBE0-3346-9073-3B33C30107A8}" srcOrd="0" destOrd="0" presId="urn:microsoft.com/office/officeart/2005/8/layout/process4"/>
    <dgm:cxn modelId="{38006192-5DD5-3242-B0A8-080F69669036}" type="presOf" srcId="{A3F0EDF3-B7AE-411A-B5B8-85B837FB7A84}" destId="{4B94B987-D79E-8E4D-A284-2A678A36BA09}" srcOrd="0" destOrd="0" presId="urn:microsoft.com/office/officeart/2005/8/layout/process4"/>
    <dgm:cxn modelId="{32222F99-B14D-4ED2-9F7D-DA9A63572F59}" srcId="{22311D80-B724-433B-90A9-B61712D9DAAF}" destId="{6D36E51F-CFD9-42B9-BDDE-3110AAD43297}" srcOrd="0" destOrd="0" parTransId="{D4C349B9-E058-43E6-ADFE-E59A57B54957}" sibTransId="{DCB21B92-0853-430C-8BFE-568E437DD20A}"/>
    <dgm:cxn modelId="{784D13D3-854B-3348-8640-A1E445A85329}" type="presOf" srcId="{6D36E51F-CFD9-42B9-BDDE-3110AAD43297}" destId="{9E497DA2-78F6-3A42-99B5-474231D4AF7C}" srcOrd="0" destOrd="0" presId="urn:microsoft.com/office/officeart/2005/8/layout/process4"/>
    <dgm:cxn modelId="{027CA3DE-B8C8-1D44-BA3D-DC8D9109261C}" type="presOf" srcId="{22311D80-B724-433B-90A9-B61712D9DAAF}" destId="{476DCC1B-5D3E-994D-BB6A-02D40306DA05}" srcOrd="1" destOrd="0" presId="urn:microsoft.com/office/officeart/2005/8/layout/process4"/>
    <dgm:cxn modelId="{789FE3FD-5493-2347-9AC3-4735715DE131}" type="presOf" srcId="{ED3299CF-1E3A-45C0-8B6C-348AA0C44642}" destId="{06BBB569-5013-5443-816D-C132E4102336}" srcOrd="0" destOrd="0" presId="urn:microsoft.com/office/officeart/2005/8/layout/process4"/>
    <dgm:cxn modelId="{1AC0A53F-16A7-2048-ADBE-B85359C5ADB0}" type="presParOf" srcId="{4B94B987-D79E-8E4D-A284-2A678A36BA09}" destId="{F28A3161-B953-FB44-8A20-1BB161943B60}" srcOrd="0" destOrd="0" presId="urn:microsoft.com/office/officeart/2005/8/layout/process4"/>
    <dgm:cxn modelId="{2E47D2E3-BFB3-F348-B56C-8BDB697BFDA0}" type="presParOf" srcId="{F28A3161-B953-FB44-8A20-1BB161943B60}" destId="{C8701639-FBE0-3346-9073-3B33C30107A8}" srcOrd="0" destOrd="0" presId="urn:microsoft.com/office/officeart/2005/8/layout/process4"/>
    <dgm:cxn modelId="{9210B522-21F9-FC4E-ACA9-B2D44E821735}" type="presParOf" srcId="{F28A3161-B953-FB44-8A20-1BB161943B60}" destId="{476DCC1B-5D3E-994D-BB6A-02D40306DA05}" srcOrd="1" destOrd="0" presId="urn:microsoft.com/office/officeart/2005/8/layout/process4"/>
    <dgm:cxn modelId="{B617EB2A-3967-6A46-9874-2DAAA7360AD0}" type="presParOf" srcId="{F28A3161-B953-FB44-8A20-1BB161943B60}" destId="{2C8F0CDA-726D-704B-8E6C-C080C68355FE}" srcOrd="2" destOrd="0" presId="urn:microsoft.com/office/officeart/2005/8/layout/process4"/>
    <dgm:cxn modelId="{B443A356-EE75-BC45-BF24-754617BD611C}" type="presParOf" srcId="{2C8F0CDA-726D-704B-8E6C-C080C68355FE}" destId="{9E497DA2-78F6-3A42-99B5-474231D4AF7C}" srcOrd="0" destOrd="0" presId="urn:microsoft.com/office/officeart/2005/8/layout/process4"/>
    <dgm:cxn modelId="{64DCA6C5-C057-1944-BCB4-922AFE2A34C6}" type="presParOf" srcId="{2C8F0CDA-726D-704B-8E6C-C080C68355FE}" destId="{06BBB569-5013-5443-816D-C132E4102336}" srcOrd="1" destOrd="0" presId="urn:microsoft.com/office/officeart/2005/8/layout/process4"/>
    <dgm:cxn modelId="{B5AEB582-9E0B-EA49-86F6-DFB7C2415D45}" type="presParOf" srcId="{4B94B987-D79E-8E4D-A284-2A678A36BA09}" destId="{64176F8F-0ECB-A94D-89A3-B03FEA21E0B4}" srcOrd="1" destOrd="0" presId="urn:microsoft.com/office/officeart/2005/8/layout/process4"/>
    <dgm:cxn modelId="{0040F50D-FE6B-B740-A6C8-68238F0D0756}" type="presParOf" srcId="{4B94B987-D79E-8E4D-A284-2A678A36BA09}" destId="{96965CC2-CF7C-E54D-88EC-CDA027087FA8}" srcOrd="2" destOrd="0" presId="urn:microsoft.com/office/officeart/2005/8/layout/process4"/>
    <dgm:cxn modelId="{2CFC8091-412B-B340-A6D5-B4F085EF9BA7}" type="presParOf" srcId="{96965CC2-CF7C-E54D-88EC-CDA027087FA8}" destId="{8DBE54A0-ACA5-4945-94A9-5CBCD219055A}"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EE9F0B2-1CF0-4FE0-B1C2-A3B6B452041B}" type="doc">
      <dgm:prSet loTypeId="urn:microsoft.com/office/officeart/2005/8/layout/hierarchy1" loCatId="hierarchy" qsTypeId="urn:microsoft.com/office/officeart/2005/8/quickstyle/simple2" qsCatId="simple" csTypeId="urn:microsoft.com/office/officeart/2005/8/colors/accent1_2" csCatId="accent1" phldr="1"/>
      <dgm:spPr/>
      <dgm:t>
        <a:bodyPr/>
        <a:lstStyle/>
        <a:p>
          <a:endParaRPr lang="en-US"/>
        </a:p>
      </dgm:t>
    </dgm:pt>
    <dgm:pt modelId="{83FB26ED-0020-4788-904C-4A675E558609}">
      <dgm:prSet/>
      <dgm:spPr/>
      <dgm:t>
        <a:bodyPr/>
        <a:lstStyle/>
        <a:p>
          <a:r>
            <a:rPr lang="es-ES" b="0" dirty="0"/>
            <a:t>C</a:t>
          </a:r>
          <a:r>
            <a:rPr lang="en-US" b="0" dirty="0" err="1"/>
            <a:t>onductas</a:t>
          </a:r>
          <a:r>
            <a:rPr lang="en-US" b="0" dirty="0"/>
            <a:t> </a:t>
          </a:r>
          <a:r>
            <a:rPr lang="en-US" b="0" dirty="0" err="1"/>
            <a:t>tendentes</a:t>
          </a:r>
          <a:r>
            <a:rPr lang="en-US" b="0" dirty="0"/>
            <a:t> a </a:t>
          </a:r>
          <a:r>
            <a:rPr lang="en-US" b="0" dirty="0" err="1"/>
            <a:t>generar</a:t>
          </a:r>
          <a:r>
            <a:rPr lang="en-US" b="0" dirty="0"/>
            <a:t> </a:t>
          </a:r>
          <a:r>
            <a:rPr lang="en-US" b="0" dirty="0" err="1"/>
            <a:t>obligaciones</a:t>
          </a:r>
          <a:r>
            <a:rPr lang="en-US" b="0" dirty="0"/>
            <a:t>, </a:t>
          </a:r>
          <a:r>
            <a:rPr lang="en-US" b="0" dirty="0" err="1"/>
            <a:t>reales</a:t>
          </a:r>
          <a:r>
            <a:rPr lang="en-US" b="0" dirty="0"/>
            <a:t> o </a:t>
          </a:r>
          <a:r>
            <a:rPr lang="en-US" b="0" dirty="0" err="1"/>
            <a:t>ficticias</a:t>
          </a:r>
          <a:r>
            <a:rPr lang="en-US" b="0" dirty="0"/>
            <a:t>, que </a:t>
          </a:r>
          <a:r>
            <a:rPr lang="en-US" b="0" dirty="0" err="1"/>
            <a:t>dilaten</a:t>
          </a:r>
          <a:r>
            <a:rPr lang="en-US" b="0" dirty="0"/>
            <a:t>, </a:t>
          </a:r>
          <a:r>
            <a:rPr lang="en-US" b="0" dirty="0" err="1"/>
            <a:t>impidan</a:t>
          </a:r>
          <a:r>
            <a:rPr lang="en-US" b="0" dirty="0"/>
            <a:t> o </a:t>
          </a:r>
          <a:r>
            <a:rPr lang="en-US" b="0" dirty="0" err="1"/>
            <a:t>dificulten</a:t>
          </a:r>
          <a:r>
            <a:rPr lang="en-US" b="0" dirty="0"/>
            <a:t> la </a:t>
          </a:r>
          <a:r>
            <a:rPr lang="en-US" b="0" dirty="0" err="1"/>
            <a:t>eficacia</a:t>
          </a:r>
          <a:r>
            <a:rPr lang="en-US" b="0" dirty="0"/>
            <a:t> de un </a:t>
          </a:r>
          <a:r>
            <a:rPr lang="en-US" b="0" dirty="0" err="1"/>
            <a:t>procedimiento</a:t>
          </a:r>
          <a:r>
            <a:rPr lang="en-US" b="0" dirty="0"/>
            <a:t> de </a:t>
          </a:r>
          <a:r>
            <a:rPr lang="en-US" b="0" dirty="0" err="1"/>
            <a:t>ejecución</a:t>
          </a:r>
          <a:r>
            <a:rPr lang="en-US" b="0" dirty="0"/>
            <a:t>, </a:t>
          </a:r>
          <a:r>
            <a:rPr lang="en-US" b="0" dirty="0" err="1"/>
            <a:t>cualquiera</a:t>
          </a:r>
          <a:r>
            <a:rPr lang="en-US" b="0" dirty="0"/>
            <a:t> que sea la </a:t>
          </a:r>
          <a:r>
            <a:rPr lang="en-US" b="0" dirty="0" err="1"/>
            <a:t>naturaleza</a:t>
          </a:r>
          <a:endParaRPr lang="en-US" dirty="0"/>
        </a:p>
      </dgm:t>
    </dgm:pt>
    <dgm:pt modelId="{EA036F43-80B7-4F05-B491-05DF8D35BAB7}" type="parTrans" cxnId="{9AF8125D-8BA2-431B-AB19-14F8B3F9DE5A}">
      <dgm:prSet/>
      <dgm:spPr/>
      <dgm:t>
        <a:bodyPr/>
        <a:lstStyle/>
        <a:p>
          <a:endParaRPr lang="en-US"/>
        </a:p>
      </dgm:t>
    </dgm:pt>
    <dgm:pt modelId="{229FA17A-123D-4322-A7F4-16F5F5479854}" type="sibTrans" cxnId="{9AF8125D-8BA2-431B-AB19-14F8B3F9DE5A}">
      <dgm:prSet/>
      <dgm:spPr/>
      <dgm:t>
        <a:bodyPr/>
        <a:lstStyle/>
        <a:p>
          <a:endParaRPr lang="en-US"/>
        </a:p>
      </dgm:t>
    </dgm:pt>
    <dgm:pt modelId="{BE4FB4CC-46B1-4BED-9B51-FC804C82AA53}">
      <dgm:prSet/>
      <dgm:spPr/>
      <dgm:t>
        <a:bodyPr/>
        <a:lstStyle/>
        <a:p>
          <a:r>
            <a:rPr lang="en-US" b="0" dirty="0"/>
            <a:t>257.1.2º </a:t>
          </a:r>
          <a:r>
            <a:rPr lang="en-US" b="1" dirty="0"/>
            <a:t>es</a:t>
          </a:r>
          <a:r>
            <a:rPr lang="en-US" b="0" dirty="0"/>
            <a:t> </a:t>
          </a:r>
          <a:r>
            <a:rPr lang="en-US" b="1" dirty="0" err="1"/>
            <a:t>desarrollo</a:t>
          </a:r>
          <a:r>
            <a:rPr lang="en-US" b="1" dirty="0"/>
            <a:t> </a:t>
          </a:r>
          <a:r>
            <a:rPr lang="en-US" b="1" dirty="0" err="1"/>
            <a:t>descriptivo</a:t>
          </a:r>
          <a:r>
            <a:rPr lang="en-US" b="1" dirty="0"/>
            <a:t> del </a:t>
          </a:r>
          <a:r>
            <a:rPr lang="en-US" b="1" dirty="0" err="1"/>
            <a:t>alzamiento</a:t>
          </a:r>
          <a:r>
            <a:rPr lang="en-US" b="1" dirty="0"/>
            <a:t> </a:t>
          </a:r>
          <a:r>
            <a:rPr lang="en-US" b="1" dirty="0" err="1"/>
            <a:t>propio</a:t>
          </a:r>
          <a:r>
            <a:rPr lang="en-US" b="1" dirty="0"/>
            <a:t> </a:t>
          </a:r>
          <a:r>
            <a:rPr lang="en-US" b="0" dirty="0"/>
            <a:t>(SSTS 1117/07, 28-11)</a:t>
          </a:r>
          <a:r>
            <a:rPr lang="es-ES" b="0" dirty="0"/>
            <a:t>; pero ¿tienen el mismo contenido de injusto? </a:t>
          </a:r>
        </a:p>
        <a:p>
          <a:r>
            <a:rPr lang="es-ES" b="0" dirty="0"/>
            <a:t>STS 226/23, 29-3: están en </a:t>
          </a:r>
          <a:r>
            <a:rPr lang="es-ES" b="1" dirty="0"/>
            <a:t>progresión delictiva </a:t>
          </a:r>
          <a:r>
            <a:rPr lang="es-ES" b="0" dirty="0"/>
            <a:t>(principio acusatorio)</a:t>
          </a:r>
          <a:endParaRPr lang="en-US" dirty="0"/>
        </a:p>
      </dgm:t>
    </dgm:pt>
    <dgm:pt modelId="{2AF7D72C-A9C8-4082-974B-4473F45F9B7F}" type="parTrans" cxnId="{1E033996-E71A-42C2-ABE2-7ED159BBE3BA}">
      <dgm:prSet/>
      <dgm:spPr/>
      <dgm:t>
        <a:bodyPr/>
        <a:lstStyle/>
        <a:p>
          <a:endParaRPr lang="en-US"/>
        </a:p>
      </dgm:t>
    </dgm:pt>
    <dgm:pt modelId="{0BC6D866-09F7-4B2E-8D90-286F3A4A0E7C}" type="sibTrans" cxnId="{1E033996-E71A-42C2-ABE2-7ED159BBE3BA}">
      <dgm:prSet/>
      <dgm:spPr/>
      <dgm:t>
        <a:bodyPr/>
        <a:lstStyle/>
        <a:p>
          <a:endParaRPr lang="en-US"/>
        </a:p>
      </dgm:t>
    </dgm:pt>
    <dgm:pt modelId="{E7C2BA43-C226-4541-9099-AE1BE5849A14}" type="pres">
      <dgm:prSet presAssocID="{2EE9F0B2-1CF0-4FE0-B1C2-A3B6B452041B}" presName="hierChild1" presStyleCnt="0">
        <dgm:presLayoutVars>
          <dgm:chPref val="1"/>
          <dgm:dir/>
          <dgm:animOne val="branch"/>
          <dgm:animLvl val="lvl"/>
          <dgm:resizeHandles/>
        </dgm:presLayoutVars>
      </dgm:prSet>
      <dgm:spPr/>
    </dgm:pt>
    <dgm:pt modelId="{5A73CFE9-EB00-F047-9CD5-FF6B4FC81648}" type="pres">
      <dgm:prSet presAssocID="{83FB26ED-0020-4788-904C-4A675E558609}" presName="hierRoot1" presStyleCnt="0"/>
      <dgm:spPr/>
    </dgm:pt>
    <dgm:pt modelId="{3FDCC27D-8EA5-164A-8F1B-FBF0263C2D63}" type="pres">
      <dgm:prSet presAssocID="{83FB26ED-0020-4788-904C-4A675E558609}" presName="composite" presStyleCnt="0"/>
      <dgm:spPr/>
    </dgm:pt>
    <dgm:pt modelId="{D02E45FF-27CB-584B-A7DC-D1C06B28293E}" type="pres">
      <dgm:prSet presAssocID="{83FB26ED-0020-4788-904C-4A675E558609}" presName="background" presStyleLbl="node0" presStyleIdx="0" presStyleCnt="2"/>
      <dgm:spPr/>
    </dgm:pt>
    <dgm:pt modelId="{1787735F-A4B3-9E41-AD49-B6A3489E5503}" type="pres">
      <dgm:prSet presAssocID="{83FB26ED-0020-4788-904C-4A675E558609}" presName="text" presStyleLbl="fgAcc0" presStyleIdx="0" presStyleCnt="2">
        <dgm:presLayoutVars>
          <dgm:chPref val="3"/>
        </dgm:presLayoutVars>
      </dgm:prSet>
      <dgm:spPr/>
    </dgm:pt>
    <dgm:pt modelId="{87597E9E-D36E-824C-B47A-EDE00C4169FE}" type="pres">
      <dgm:prSet presAssocID="{83FB26ED-0020-4788-904C-4A675E558609}" presName="hierChild2" presStyleCnt="0"/>
      <dgm:spPr/>
    </dgm:pt>
    <dgm:pt modelId="{9E32CB3B-311C-F847-9FEC-099676A69884}" type="pres">
      <dgm:prSet presAssocID="{BE4FB4CC-46B1-4BED-9B51-FC804C82AA53}" presName="hierRoot1" presStyleCnt="0"/>
      <dgm:spPr/>
    </dgm:pt>
    <dgm:pt modelId="{6DF78E6E-9687-BC49-9BEA-8A4D46953F1C}" type="pres">
      <dgm:prSet presAssocID="{BE4FB4CC-46B1-4BED-9B51-FC804C82AA53}" presName="composite" presStyleCnt="0"/>
      <dgm:spPr/>
    </dgm:pt>
    <dgm:pt modelId="{4905E231-7AA7-1D44-86CF-06F2202B0939}" type="pres">
      <dgm:prSet presAssocID="{BE4FB4CC-46B1-4BED-9B51-FC804C82AA53}" presName="background" presStyleLbl="node0" presStyleIdx="1" presStyleCnt="2"/>
      <dgm:spPr/>
    </dgm:pt>
    <dgm:pt modelId="{28E66C78-D872-9C47-A0DC-FFC0E0A45D5B}" type="pres">
      <dgm:prSet presAssocID="{BE4FB4CC-46B1-4BED-9B51-FC804C82AA53}" presName="text" presStyleLbl="fgAcc0" presStyleIdx="1" presStyleCnt="2">
        <dgm:presLayoutVars>
          <dgm:chPref val="3"/>
        </dgm:presLayoutVars>
      </dgm:prSet>
      <dgm:spPr/>
    </dgm:pt>
    <dgm:pt modelId="{52799D37-D02E-2C48-9647-5692C8472C2B}" type="pres">
      <dgm:prSet presAssocID="{BE4FB4CC-46B1-4BED-9B51-FC804C82AA53}" presName="hierChild2" presStyleCnt="0"/>
      <dgm:spPr/>
    </dgm:pt>
  </dgm:ptLst>
  <dgm:cxnLst>
    <dgm:cxn modelId="{9AF8125D-8BA2-431B-AB19-14F8B3F9DE5A}" srcId="{2EE9F0B2-1CF0-4FE0-B1C2-A3B6B452041B}" destId="{83FB26ED-0020-4788-904C-4A675E558609}" srcOrd="0" destOrd="0" parTransId="{EA036F43-80B7-4F05-B491-05DF8D35BAB7}" sibTransId="{229FA17A-123D-4322-A7F4-16F5F5479854}"/>
    <dgm:cxn modelId="{1E033996-E71A-42C2-ABE2-7ED159BBE3BA}" srcId="{2EE9F0B2-1CF0-4FE0-B1C2-A3B6B452041B}" destId="{BE4FB4CC-46B1-4BED-9B51-FC804C82AA53}" srcOrd="1" destOrd="0" parTransId="{2AF7D72C-A9C8-4082-974B-4473F45F9B7F}" sibTransId="{0BC6D866-09F7-4B2E-8D90-286F3A4A0E7C}"/>
    <dgm:cxn modelId="{2A8172A1-9A1F-CA41-88D3-C55CD708C7F5}" type="presOf" srcId="{2EE9F0B2-1CF0-4FE0-B1C2-A3B6B452041B}" destId="{E7C2BA43-C226-4541-9099-AE1BE5849A14}" srcOrd="0" destOrd="0" presId="urn:microsoft.com/office/officeart/2005/8/layout/hierarchy1"/>
    <dgm:cxn modelId="{4152AFF0-CD28-2845-9E3F-C51E99F2F011}" type="presOf" srcId="{83FB26ED-0020-4788-904C-4A675E558609}" destId="{1787735F-A4B3-9E41-AD49-B6A3489E5503}" srcOrd="0" destOrd="0" presId="urn:microsoft.com/office/officeart/2005/8/layout/hierarchy1"/>
    <dgm:cxn modelId="{5358EFF2-3A8C-014A-A21A-24C7EE43F29D}" type="presOf" srcId="{BE4FB4CC-46B1-4BED-9B51-FC804C82AA53}" destId="{28E66C78-D872-9C47-A0DC-FFC0E0A45D5B}" srcOrd="0" destOrd="0" presId="urn:microsoft.com/office/officeart/2005/8/layout/hierarchy1"/>
    <dgm:cxn modelId="{3FC0B4AB-6373-6949-9086-963A698806DC}" type="presParOf" srcId="{E7C2BA43-C226-4541-9099-AE1BE5849A14}" destId="{5A73CFE9-EB00-F047-9CD5-FF6B4FC81648}" srcOrd="0" destOrd="0" presId="urn:microsoft.com/office/officeart/2005/8/layout/hierarchy1"/>
    <dgm:cxn modelId="{6AE0DED5-3B57-2C46-9841-74626A3C16B9}" type="presParOf" srcId="{5A73CFE9-EB00-F047-9CD5-FF6B4FC81648}" destId="{3FDCC27D-8EA5-164A-8F1B-FBF0263C2D63}" srcOrd="0" destOrd="0" presId="urn:microsoft.com/office/officeart/2005/8/layout/hierarchy1"/>
    <dgm:cxn modelId="{5D2C38E7-0CBB-C841-AD3A-806D5701CDF4}" type="presParOf" srcId="{3FDCC27D-8EA5-164A-8F1B-FBF0263C2D63}" destId="{D02E45FF-27CB-584B-A7DC-D1C06B28293E}" srcOrd="0" destOrd="0" presId="urn:microsoft.com/office/officeart/2005/8/layout/hierarchy1"/>
    <dgm:cxn modelId="{B0C62611-4936-074D-A77A-971D9E714B4F}" type="presParOf" srcId="{3FDCC27D-8EA5-164A-8F1B-FBF0263C2D63}" destId="{1787735F-A4B3-9E41-AD49-B6A3489E5503}" srcOrd="1" destOrd="0" presId="urn:microsoft.com/office/officeart/2005/8/layout/hierarchy1"/>
    <dgm:cxn modelId="{D60EE7D9-A6D6-9E44-83DF-C178929ECE15}" type="presParOf" srcId="{5A73CFE9-EB00-F047-9CD5-FF6B4FC81648}" destId="{87597E9E-D36E-824C-B47A-EDE00C4169FE}" srcOrd="1" destOrd="0" presId="urn:microsoft.com/office/officeart/2005/8/layout/hierarchy1"/>
    <dgm:cxn modelId="{C05EAC54-8E5C-A84A-9F96-6D451D9D4ACC}" type="presParOf" srcId="{E7C2BA43-C226-4541-9099-AE1BE5849A14}" destId="{9E32CB3B-311C-F847-9FEC-099676A69884}" srcOrd="1" destOrd="0" presId="urn:microsoft.com/office/officeart/2005/8/layout/hierarchy1"/>
    <dgm:cxn modelId="{168F7AF7-E928-FD4A-8F61-571C3E50EE08}" type="presParOf" srcId="{9E32CB3B-311C-F847-9FEC-099676A69884}" destId="{6DF78E6E-9687-BC49-9BEA-8A4D46953F1C}" srcOrd="0" destOrd="0" presId="urn:microsoft.com/office/officeart/2005/8/layout/hierarchy1"/>
    <dgm:cxn modelId="{64973C9A-47FC-8C44-9685-682EA1A13B92}" type="presParOf" srcId="{6DF78E6E-9687-BC49-9BEA-8A4D46953F1C}" destId="{4905E231-7AA7-1D44-86CF-06F2202B0939}" srcOrd="0" destOrd="0" presId="urn:microsoft.com/office/officeart/2005/8/layout/hierarchy1"/>
    <dgm:cxn modelId="{50B641EF-235D-584D-8A42-0DE48ED64B38}" type="presParOf" srcId="{6DF78E6E-9687-BC49-9BEA-8A4D46953F1C}" destId="{28E66C78-D872-9C47-A0DC-FFC0E0A45D5B}" srcOrd="1" destOrd="0" presId="urn:microsoft.com/office/officeart/2005/8/layout/hierarchy1"/>
    <dgm:cxn modelId="{E8DD27C4-F6D7-6445-8737-89D602458540}" type="presParOf" srcId="{9E32CB3B-311C-F847-9FEC-099676A69884}" destId="{52799D37-D02E-2C48-9647-5692C8472C2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A3FBDF7-C405-49D9-8D11-08E04AC5502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B37BA4F-B87B-45CC-9AF3-DAFFC1DE9CCE}">
      <dgm:prSet/>
      <dgm:spPr/>
      <dgm:t>
        <a:bodyPr/>
        <a:lstStyle/>
        <a:p>
          <a:r>
            <a:rPr lang="en-US" b="1" dirty="0"/>
            <a:t>STS 130/2021, 12 </a:t>
          </a:r>
          <a:r>
            <a:rPr lang="en-US" b="1" dirty="0" err="1"/>
            <a:t>febrero</a:t>
          </a:r>
          <a:r>
            <a:rPr lang="en-US" b="1" dirty="0"/>
            <a:t>: 257.1.2º protege </a:t>
          </a:r>
          <a:r>
            <a:rPr lang="en-US" b="1" dirty="0" err="1"/>
            <a:t>mecanisMos</a:t>
          </a:r>
          <a:r>
            <a:rPr lang="en-US" b="1" dirty="0"/>
            <a:t> </a:t>
          </a:r>
          <a:r>
            <a:rPr lang="en-US" b="1" dirty="0" err="1"/>
            <a:t>tendentes</a:t>
          </a:r>
          <a:r>
            <a:rPr lang="en-US" b="1" dirty="0"/>
            <a:t> a la </a:t>
          </a:r>
          <a:r>
            <a:rPr lang="en-US" b="1" dirty="0" err="1"/>
            <a:t>ejecución</a:t>
          </a:r>
          <a:r>
            <a:rPr lang="en-US" b="1" dirty="0"/>
            <a:t> de las </a:t>
          </a:r>
          <a:r>
            <a:rPr lang="en-US" b="1" dirty="0" err="1"/>
            <a:t>deudas</a:t>
          </a:r>
          <a:r>
            <a:rPr lang="en-US" b="1" dirty="0"/>
            <a:t>, sin </a:t>
          </a:r>
          <a:r>
            <a:rPr lang="en-US" b="1" dirty="0" err="1"/>
            <a:t>perjuicio</a:t>
          </a:r>
          <a:r>
            <a:rPr lang="en-US" b="1" dirty="0"/>
            <a:t> de la </a:t>
          </a:r>
          <a:r>
            <a:rPr lang="en-US" b="1" dirty="0" err="1"/>
            <a:t>prevalencia</a:t>
          </a:r>
          <a:r>
            <a:rPr lang="en-US" b="1" dirty="0"/>
            <a:t> de </a:t>
          </a:r>
          <a:r>
            <a:rPr lang="en-US" b="1" dirty="0" err="1"/>
            <a:t>estas</a:t>
          </a:r>
          <a:r>
            <a:rPr lang="en-US" b="1" dirty="0"/>
            <a:t>  o las </a:t>
          </a:r>
          <a:r>
            <a:rPr lang="en-US" b="1" dirty="0" err="1"/>
            <a:t>garantías</a:t>
          </a:r>
          <a:r>
            <a:rPr lang="en-US" b="1" dirty="0"/>
            <a:t> de las que </a:t>
          </a:r>
          <a:r>
            <a:rPr lang="en-US" b="1" dirty="0" err="1"/>
            <a:t>puedan</a:t>
          </a:r>
          <a:r>
            <a:rPr lang="en-US" b="1" dirty="0"/>
            <a:t> </a:t>
          </a:r>
          <a:r>
            <a:rPr lang="en-US" b="1" dirty="0" err="1"/>
            <a:t>gozar</a:t>
          </a:r>
          <a:r>
            <a:rPr lang="en-US" b="1" dirty="0"/>
            <a:t>. La lesion del BJ se produce </a:t>
          </a:r>
          <a:r>
            <a:rPr lang="en-US" b="1" dirty="0" err="1"/>
            <a:t>porque</a:t>
          </a:r>
          <a:r>
            <a:rPr lang="en-US" b="1" dirty="0"/>
            <a:t> </a:t>
          </a:r>
          <a:r>
            <a:rPr lang="en-US" b="1" u="sng" dirty="0"/>
            <a:t>se </a:t>
          </a:r>
          <a:r>
            <a:rPr lang="en-US" b="1" u="sng" dirty="0" err="1"/>
            <a:t>afecta</a:t>
          </a:r>
          <a:r>
            <a:rPr lang="en-US" b="1" u="sng" dirty="0"/>
            <a:t> de forma </a:t>
          </a:r>
          <a:r>
            <a:rPr lang="en-US" b="1" u="sng" dirty="0" err="1"/>
            <a:t>muy</a:t>
          </a:r>
          <a:r>
            <a:rPr lang="en-US" b="1" u="sng" dirty="0"/>
            <a:t> </a:t>
          </a:r>
          <a:r>
            <a:rPr lang="en-US" b="1" u="sng" dirty="0" err="1"/>
            <a:t>significativa</a:t>
          </a:r>
          <a:r>
            <a:rPr lang="en-US" b="1" u="sng" dirty="0"/>
            <a:t> la </a:t>
          </a:r>
          <a:r>
            <a:rPr lang="en-US" b="1" u="sng" dirty="0" err="1"/>
            <a:t>eficacia</a:t>
          </a:r>
          <a:r>
            <a:rPr lang="en-US" b="1" u="sng" dirty="0"/>
            <a:t> de los </a:t>
          </a:r>
          <a:r>
            <a:rPr lang="en-US" b="1" u="sng" dirty="0" err="1"/>
            <a:t>mecanismos</a:t>
          </a:r>
          <a:r>
            <a:rPr lang="en-US" b="1" u="sng" dirty="0"/>
            <a:t> </a:t>
          </a:r>
          <a:r>
            <a:rPr lang="en-US" b="1" u="sng" dirty="0" err="1"/>
            <a:t>institucionalizados</a:t>
          </a:r>
          <a:r>
            <a:rPr lang="en-US" b="1" u="sng" dirty="0"/>
            <a:t> con los que el OJ tutela el </a:t>
          </a:r>
          <a:r>
            <a:rPr lang="en-US" b="1" u="sng" dirty="0" err="1"/>
            <a:t>crédito</a:t>
          </a:r>
          <a:r>
            <a:rPr lang="en-US" b="1" dirty="0"/>
            <a:t>. (…) basta con que se </a:t>
          </a:r>
          <a:r>
            <a:rPr lang="en-US" b="1" dirty="0" err="1"/>
            <a:t>realice</a:t>
          </a:r>
          <a:r>
            <a:rPr lang="en-US" b="1" dirty="0"/>
            <a:t> un </a:t>
          </a:r>
          <a:r>
            <a:rPr lang="en-US" b="1" dirty="0" err="1"/>
            <a:t>negocio</a:t>
          </a:r>
          <a:r>
            <a:rPr lang="en-US" b="1" dirty="0"/>
            <a:t> </a:t>
          </a:r>
          <a:r>
            <a:rPr lang="en-US" b="1" dirty="0" err="1"/>
            <a:t>dispositivo</a:t>
          </a:r>
          <a:r>
            <a:rPr lang="en-US" b="1" dirty="0"/>
            <a:t> que </a:t>
          </a:r>
          <a:r>
            <a:rPr lang="en-US" b="1" dirty="0" err="1"/>
            <a:t>genere</a:t>
          </a:r>
          <a:r>
            <a:rPr lang="en-US" b="1" dirty="0"/>
            <a:t> </a:t>
          </a:r>
          <a:r>
            <a:rPr lang="en-US" b="1" dirty="0" err="1"/>
            <a:t>obligaciones</a:t>
          </a:r>
          <a:r>
            <a:rPr lang="en-US" b="1" dirty="0"/>
            <a:t> </a:t>
          </a:r>
          <a:r>
            <a:rPr lang="en-US" b="1" dirty="0" err="1"/>
            <a:t>patrimoniales</a:t>
          </a:r>
          <a:r>
            <a:rPr lang="en-US" b="1" dirty="0"/>
            <a:t> </a:t>
          </a:r>
          <a:r>
            <a:rPr lang="en-US" b="1" dirty="0" err="1"/>
            <a:t>añadidas</a:t>
          </a:r>
          <a:r>
            <a:rPr lang="en-US" b="1" dirty="0"/>
            <a:t> o </a:t>
          </a:r>
          <a:r>
            <a:rPr lang="en-US" b="1" dirty="0" err="1"/>
            <a:t>reduzca</a:t>
          </a:r>
          <a:r>
            <a:rPr lang="en-US" b="1" dirty="0"/>
            <a:t>  el </a:t>
          </a:r>
          <a:r>
            <a:rPr lang="en-US" b="1" dirty="0" err="1"/>
            <a:t>activo</a:t>
          </a:r>
          <a:r>
            <a:rPr lang="en-US" b="1" dirty="0"/>
            <a:t> patrimonial, </a:t>
          </a:r>
          <a:r>
            <a:rPr lang="en-US" b="1" dirty="0" err="1"/>
            <a:t>afectando</a:t>
          </a:r>
          <a:r>
            <a:rPr lang="en-US" b="1" dirty="0"/>
            <a:t> de forma grave al </a:t>
          </a:r>
          <a:r>
            <a:rPr lang="en-US" b="1" dirty="0" err="1"/>
            <a:t>proceso</a:t>
          </a:r>
          <a:r>
            <a:rPr lang="en-US" b="1" dirty="0"/>
            <a:t> de </a:t>
          </a:r>
          <a:r>
            <a:rPr lang="en-US" b="1" dirty="0" err="1"/>
            <a:t>ejecución</a:t>
          </a:r>
          <a:r>
            <a:rPr lang="en-US" b="1" dirty="0"/>
            <a:t> </a:t>
          </a:r>
          <a:r>
            <a:rPr lang="en-US" b="1" dirty="0" err="1"/>
            <a:t>crediticia</a:t>
          </a:r>
          <a:endParaRPr lang="en-US" dirty="0"/>
        </a:p>
      </dgm:t>
    </dgm:pt>
    <dgm:pt modelId="{9A75C6D5-1591-4B25-9B42-6239834F5622}" type="parTrans" cxnId="{5EAF7B65-2D1A-4747-8C35-4EB63AC74345}">
      <dgm:prSet/>
      <dgm:spPr/>
      <dgm:t>
        <a:bodyPr/>
        <a:lstStyle/>
        <a:p>
          <a:endParaRPr lang="en-US"/>
        </a:p>
      </dgm:t>
    </dgm:pt>
    <dgm:pt modelId="{931B71C0-A198-43F1-B86A-F1FAD14C3162}" type="sibTrans" cxnId="{5EAF7B65-2D1A-4747-8C35-4EB63AC74345}">
      <dgm:prSet/>
      <dgm:spPr/>
      <dgm:t>
        <a:bodyPr/>
        <a:lstStyle/>
        <a:p>
          <a:endParaRPr lang="en-US"/>
        </a:p>
      </dgm:t>
    </dgm:pt>
    <dgm:pt modelId="{FBEB8AA5-C451-9E4E-A957-CF0368126C94}" type="pres">
      <dgm:prSet presAssocID="{7A3FBDF7-C405-49D9-8D11-08E04AC5502B}" presName="linear" presStyleCnt="0">
        <dgm:presLayoutVars>
          <dgm:animLvl val="lvl"/>
          <dgm:resizeHandles val="exact"/>
        </dgm:presLayoutVars>
      </dgm:prSet>
      <dgm:spPr/>
    </dgm:pt>
    <dgm:pt modelId="{560C6AE6-37F0-0F4A-B5E0-C22DC959DA1B}" type="pres">
      <dgm:prSet presAssocID="{DB37BA4F-B87B-45CC-9AF3-DAFFC1DE9CCE}" presName="parentText" presStyleLbl="node1" presStyleIdx="0" presStyleCnt="1">
        <dgm:presLayoutVars>
          <dgm:chMax val="0"/>
          <dgm:bulletEnabled val="1"/>
        </dgm:presLayoutVars>
      </dgm:prSet>
      <dgm:spPr/>
    </dgm:pt>
  </dgm:ptLst>
  <dgm:cxnLst>
    <dgm:cxn modelId="{26193402-BF52-2743-BDD4-C64FB0075B0D}" type="presOf" srcId="{DB37BA4F-B87B-45CC-9AF3-DAFFC1DE9CCE}" destId="{560C6AE6-37F0-0F4A-B5E0-C22DC959DA1B}" srcOrd="0" destOrd="0" presId="urn:microsoft.com/office/officeart/2005/8/layout/vList2"/>
    <dgm:cxn modelId="{5EAF7B65-2D1A-4747-8C35-4EB63AC74345}" srcId="{7A3FBDF7-C405-49D9-8D11-08E04AC5502B}" destId="{DB37BA4F-B87B-45CC-9AF3-DAFFC1DE9CCE}" srcOrd="0" destOrd="0" parTransId="{9A75C6D5-1591-4B25-9B42-6239834F5622}" sibTransId="{931B71C0-A198-43F1-B86A-F1FAD14C3162}"/>
    <dgm:cxn modelId="{1C19CC79-0681-984D-ACCE-AB20657FDCC1}" type="presOf" srcId="{7A3FBDF7-C405-49D9-8D11-08E04AC5502B}" destId="{FBEB8AA5-C451-9E4E-A957-CF0368126C94}" srcOrd="0" destOrd="0" presId="urn:microsoft.com/office/officeart/2005/8/layout/vList2"/>
    <dgm:cxn modelId="{D250D777-2C4B-BF43-AD9B-4AA474B6C30F}" type="presParOf" srcId="{FBEB8AA5-C451-9E4E-A957-CF0368126C94}" destId="{560C6AE6-37F0-0F4A-B5E0-C22DC959DA1B}"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24C81E7-AD67-411F-AA48-8B726A637248}" type="doc">
      <dgm:prSet loTypeId="urn:microsoft.com/office/officeart/2005/8/layout/list1" loCatId="list" qsTypeId="urn:microsoft.com/office/officeart/2005/8/quickstyle/simple1" qsCatId="simple" csTypeId="urn:microsoft.com/office/officeart/2005/8/colors/colorful1" csCatId="colorful"/>
      <dgm:spPr/>
      <dgm:t>
        <a:bodyPr/>
        <a:lstStyle/>
        <a:p>
          <a:endParaRPr lang="en-US"/>
        </a:p>
      </dgm:t>
    </dgm:pt>
    <dgm:pt modelId="{1FA33B0B-4740-42D3-80C3-A35A37165599}">
      <dgm:prSet custT="1"/>
      <dgm:spPr/>
      <dgm:t>
        <a:bodyPr/>
        <a:lstStyle/>
        <a:p>
          <a:r>
            <a:rPr lang="es-ES" sz="2000" b="1" u="sng" dirty="0"/>
            <a:t>Estado de insolvencia total o parcial, real o ficticia</a:t>
          </a:r>
          <a:endParaRPr lang="en-US" sz="2000" dirty="0"/>
        </a:p>
      </dgm:t>
    </dgm:pt>
    <dgm:pt modelId="{B2DD9D2E-8804-4695-9EA0-B46B840A107D}" type="parTrans" cxnId="{A2D6DA7B-9EB3-45E4-8369-D9949BB51A41}">
      <dgm:prSet/>
      <dgm:spPr/>
      <dgm:t>
        <a:bodyPr/>
        <a:lstStyle/>
        <a:p>
          <a:endParaRPr lang="en-US"/>
        </a:p>
      </dgm:t>
    </dgm:pt>
    <dgm:pt modelId="{9209F8E4-0A5F-4327-B9BE-6F7E98A2B0F7}" type="sibTrans" cxnId="{A2D6DA7B-9EB3-45E4-8369-D9949BB51A41}">
      <dgm:prSet/>
      <dgm:spPr/>
      <dgm:t>
        <a:bodyPr/>
        <a:lstStyle/>
        <a:p>
          <a:endParaRPr lang="en-US"/>
        </a:p>
      </dgm:t>
    </dgm:pt>
    <dgm:pt modelId="{15B088B1-AF4D-45CF-B60E-7B4EE61ED749}">
      <dgm:prSet/>
      <dgm:spPr/>
      <dgm:t>
        <a:bodyPr/>
        <a:lstStyle/>
        <a:p>
          <a:r>
            <a:rPr lang="es-ES" dirty="0"/>
            <a:t>¿qué elementos ha de acreditar la acusación en cada caso?</a:t>
          </a:r>
          <a:endParaRPr lang="en-US" dirty="0"/>
        </a:p>
      </dgm:t>
    </dgm:pt>
    <dgm:pt modelId="{DA87B0A2-839E-4A2F-8B7B-EDE2CBC42D71}" type="parTrans" cxnId="{8D44C142-CBCD-4E8D-8F0E-BE7387E395AF}">
      <dgm:prSet/>
      <dgm:spPr/>
      <dgm:t>
        <a:bodyPr/>
        <a:lstStyle/>
        <a:p>
          <a:endParaRPr lang="en-US"/>
        </a:p>
      </dgm:t>
    </dgm:pt>
    <dgm:pt modelId="{E70E8F3B-2590-44E8-95C9-28AE848E1597}" type="sibTrans" cxnId="{8D44C142-CBCD-4E8D-8F0E-BE7387E395AF}">
      <dgm:prSet/>
      <dgm:spPr/>
      <dgm:t>
        <a:bodyPr/>
        <a:lstStyle/>
        <a:p>
          <a:endParaRPr lang="en-US"/>
        </a:p>
      </dgm:t>
    </dgm:pt>
    <dgm:pt modelId="{580F1DE8-2888-44BB-A18E-0706EE5E41E0}">
      <dgm:prSet/>
      <dgm:spPr/>
      <dgm:t>
        <a:bodyPr/>
        <a:lstStyle/>
        <a:p>
          <a:r>
            <a:rPr lang="es-ES" b="1" dirty="0"/>
            <a:t>insolvencia real y total se produce cuando el patrimonio del deudor, material y jurídicamente, tiene mayor pasivo que activo </a:t>
          </a:r>
          <a:r>
            <a:rPr lang="es-ES" b="1" dirty="0">
              <a:sym typeface="Wingdings" panose="05000000000000000000" pitchFamily="2" charset="2"/>
            </a:rPr>
            <a:t></a:t>
          </a:r>
          <a:r>
            <a:rPr lang="es-ES" b="1" dirty="0"/>
            <a:t> PROTECCIÓN PATRIMONIO EN SENTIDO ESTRICTO</a:t>
          </a:r>
          <a:endParaRPr lang="en-US" dirty="0"/>
        </a:p>
      </dgm:t>
    </dgm:pt>
    <dgm:pt modelId="{0784B19E-2D39-4065-A5E8-3038F981A7A9}" type="parTrans" cxnId="{5E74527E-D40A-4908-B015-1442E92D09F5}">
      <dgm:prSet/>
      <dgm:spPr/>
      <dgm:t>
        <a:bodyPr/>
        <a:lstStyle/>
        <a:p>
          <a:endParaRPr lang="en-US"/>
        </a:p>
      </dgm:t>
    </dgm:pt>
    <dgm:pt modelId="{DF2AC1A3-4610-4159-BF94-A2E449E2C89C}" type="sibTrans" cxnId="{5E74527E-D40A-4908-B015-1442E92D09F5}">
      <dgm:prSet/>
      <dgm:spPr/>
      <dgm:t>
        <a:bodyPr/>
        <a:lstStyle/>
        <a:p>
          <a:endParaRPr lang="en-US"/>
        </a:p>
      </dgm:t>
    </dgm:pt>
    <dgm:pt modelId="{FF70CCC8-01D5-424E-ABFD-49E92B8A4BEC}">
      <dgm:prSet/>
      <dgm:spPr/>
      <dgm:t>
        <a:bodyPr/>
        <a:lstStyle/>
        <a:p>
          <a:r>
            <a:rPr lang="es-ES" b="1" dirty="0"/>
            <a:t>insolvencia ficticia no es una insolvencia ni en sentido jurídico ni en términos materiales, tan sólo es una situación de apariencia jurídica a la que se ha llegado en fraude de acreedores  </a:t>
          </a:r>
          <a:r>
            <a:rPr lang="es-ES" b="1" dirty="0">
              <a:sym typeface="Wingdings" panose="05000000000000000000" pitchFamily="2" charset="2"/>
            </a:rPr>
            <a:t></a:t>
          </a:r>
          <a:r>
            <a:rPr lang="es-ES" b="1" dirty="0"/>
            <a:t> FRUSTRACIÓN DE LA EJECUCIÓN</a:t>
          </a:r>
          <a:endParaRPr lang="en-US" dirty="0"/>
        </a:p>
      </dgm:t>
    </dgm:pt>
    <dgm:pt modelId="{2CA93320-8044-4FB4-B615-03ED4BF04538}" type="parTrans" cxnId="{AC803DC9-A541-41A5-9FBD-6DF170FA28C4}">
      <dgm:prSet/>
      <dgm:spPr/>
      <dgm:t>
        <a:bodyPr/>
        <a:lstStyle/>
        <a:p>
          <a:endParaRPr lang="en-US"/>
        </a:p>
      </dgm:t>
    </dgm:pt>
    <dgm:pt modelId="{3058E048-E5EC-4B54-99E2-3F6B2DA4910D}" type="sibTrans" cxnId="{AC803DC9-A541-41A5-9FBD-6DF170FA28C4}">
      <dgm:prSet/>
      <dgm:spPr/>
      <dgm:t>
        <a:bodyPr/>
        <a:lstStyle/>
        <a:p>
          <a:endParaRPr lang="en-US"/>
        </a:p>
      </dgm:t>
    </dgm:pt>
    <dgm:pt modelId="{67FEC03F-9AC6-6642-A3BC-ECA9CD20A38F}" type="pres">
      <dgm:prSet presAssocID="{F24C81E7-AD67-411F-AA48-8B726A637248}" presName="linear" presStyleCnt="0">
        <dgm:presLayoutVars>
          <dgm:dir/>
          <dgm:animLvl val="lvl"/>
          <dgm:resizeHandles val="exact"/>
        </dgm:presLayoutVars>
      </dgm:prSet>
      <dgm:spPr/>
    </dgm:pt>
    <dgm:pt modelId="{7B7CB8E8-A6E0-A547-A387-4B280D7FAF0F}" type="pres">
      <dgm:prSet presAssocID="{1FA33B0B-4740-42D3-80C3-A35A37165599}" presName="parentLin" presStyleCnt="0"/>
      <dgm:spPr/>
    </dgm:pt>
    <dgm:pt modelId="{195CEBB6-D3EA-A445-A4FD-DA422B3C2263}" type="pres">
      <dgm:prSet presAssocID="{1FA33B0B-4740-42D3-80C3-A35A37165599}" presName="parentLeftMargin" presStyleLbl="node1" presStyleIdx="0" presStyleCnt="1"/>
      <dgm:spPr/>
    </dgm:pt>
    <dgm:pt modelId="{37DFB77B-39DC-6D4F-A5C0-3BC9D762E03D}" type="pres">
      <dgm:prSet presAssocID="{1FA33B0B-4740-42D3-80C3-A35A37165599}" presName="parentText" presStyleLbl="node1" presStyleIdx="0" presStyleCnt="1">
        <dgm:presLayoutVars>
          <dgm:chMax val="0"/>
          <dgm:bulletEnabled val="1"/>
        </dgm:presLayoutVars>
      </dgm:prSet>
      <dgm:spPr/>
    </dgm:pt>
    <dgm:pt modelId="{CE84A8D5-8AAD-754D-A8AC-8CD69EEF0CA3}" type="pres">
      <dgm:prSet presAssocID="{1FA33B0B-4740-42D3-80C3-A35A37165599}" presName="negativeSpace" presStyleCnt="0"/>
      <dgm:spPr/>
    </dgm:pt>
    <dgm:pt modelId="{030968E7-AB7E-B94D-BCAC-891F153221D9}" type="pres">
      <dgm:prSet presAssocID="{1FA33B0B-4740-42D3-80C3-A35A37165599}" presName="childText" presStyleLbl="conFgAcc1" presStyleIdx="0" presStyleCnt="1">
        <dgm:presLayoutVars>
          <dgm:bulletEnabled val="1"/>
        </dgm:presLayoutVars>
      </dgm:prSet>
      <dgm:spPr/>
    </dgm:pt>
  </dgm:ptLst>
  <dgm:cxnLst>
    <dgm:cxn modelId="{8D44C142-CBCD-4E8D-8F0E-BE7387E395AF}" srcId="{1FA33B0B-4740-42D3-80C3-A35A37165599}" destId="{15B088B1-AF4D-45CF-B60E-7B4EE61ED749}" srcOrd="0" destOrd="0" parTransId="{DA87B0A2-839E-4A2F-8B7B-EDE2CBC42D71}" sibTransId="{E70E8F3B-2590-44E8-95C9-28AE848E1597}"/>
    <dgm:cxn modelId="{104F4466-FC3A-6B43-A0D1-5A01DD4FE736}" type="presOf" srcId="{F24C81E7-AD67-411F-AA48-8B726A637248}" destId="{67FEC03F-9AC6-6642-A3BC-ECA9CD20A38F}" srcOrd="0" destOrd="0" presId="urn:microsoft.com/office/officeart/2005/8/layout/list1"/>
    <dgm:cxn modelId="{A2D6DA7B-9EB3-45E4-8369-D9949BB51A41}" srcId="{F24C81E7-AD67-411F-AA48-8B726A637248}" destId="{1FA33B0B-4740-42D3-80C3-A35A37165599}" srcOrd="0" destOrd="0" parTransId="{B2DD9D2E-8804-4695-9EA0-B46B840A107D}" sibTransId="{9209F8E4-0A5F-4327-B9BE-6F7E98A2B0F7}"/>
    <dgm:cxn modelId="{5E74527E-D40A-4908-B015-1442E92D09F5}" srcId="{15B088B1-AF4D-45CF-B60E-7B4EE61ED749}" destId="{580F1DE8-2888-44BB-A18E-0706EE5E41E0}" srcOrd="0" destOrd="0" parTransId="{0784B19E-2D39-4065-A5E8-3038F981A7A9}" sibTransId="{DF2AC1A3-4610-4159-BF94-A2E449E2C89C}"/>
    <dgm:cxn modelId="{21CF53AC-3322-1C4B-97C1-F60ECA70FE6B}" type="presOf" srcId="{15B088B1-AF4D-45CF-B60E-7B4EE61ED749}" destId="{030968E7-AB7E-B94D-BCAC-891F153221D9}" srcOrd="0" destOrd="0" presId="urn:microsoft.com/office/officeart/2005/8/layout/list1"/>
    <dgm:cxn modelId="{AC803DC9-A541-41A5-9FBD-6DF170FA28C4}" srcId="{15B088B1-AF4D-45CF-B60E-7B4EE61ED749}" destId="{FF70CCC8-01D5-424E-ABFD-49E92B8A4BEC}" srcOrd="1" destOrd="0" parTransId="{2CA93320-8044-4FB4-B615-03ED4BF04538}" sibTransId="{3058E048-E5EC-4B54-99E2-3F6B2DA4910D}"/>
    <dgm:cxn modelId="{91EC39D4-7858-D44B-B1B1-A347BB6B7123}" type="presOf" srcId="{1FA33B0B-4740-42D3-80C3-A35A37165599}" destId="{195CEBB6-D3EA-A445-A4FD-DA422B3C2263}" srcOrd="0" destOrd="0" presId="urn:microsoft.com/office/officeart/2005/8/layout/list1"/>
    <dgm:cxn modelId="{52FB58E0-7CC2-6E49-8651-6C466585DEF1}" type="presOf" srcId="{FF70CCC8-01D5-424E-ABFD-49E92B8A4BEC}" destId="{030968E7-AB7E-B94D-BCAC-891F153221D9}" srcOrd="0" destOrd="2" presId="urn:microsoft.com/office/officeart/2005/8/layout/list1"/>
    <dgm:cxn modelId="{ADC5CCE3-9FF2-2E46-88EE-7E1CB732B0DA}" type="presOf" srcId="{1FA33B0B-4740-42D3-80C3-A35A37165599}" destId="{37DFB77B-39DC-6D4F-A5C0-3BC9D762E03D}" srcOrd="1" destOrd="0" presId="urn:microsoft.com/office/officeart/2005/8/layout/list1"/>
    <dgm:cxn modelId="{89CB3AE7-A646-F04C-8D75-6AF337773070}" type="presOf" srcId="{580F1DE8-2888-44BB-A18E-0706EE5E41E0}" destId="{030968E7-AB7E-B94D-BCAC-891F153221D9}" srcOrd="0" destOrd="1" presId="urn:microsoft.com/office/officeart/2005/8/layout/list1"/>
    <dgm:cxn modelId="{56CAA37C-21A5-8F45-A107-0E2B3095B2E8}" type="presParOf" srcId="{67FEC03F-9AC6-6642-A3BC-ECA9CD20A38F}" destId="{7B7CB8E8-A6E0-A547-A387-4B280D7FAF0F}" srcOrd="0" destOrd="0" presId="urn:microsoft.com/office/officeart/2005/8/layout/list1"/>
    <dgm:cxn modelId="{D557BFF9-1FB3-2B42-817E-936DB9ECEC30}" type="presParOf" srcId="{7B7CB8E8-A6E0-A547-A387-4B280D7FAF0F}" destId="{195CEBB6-D3EA-A445-A4FD-DA422B3C2263}" srcOrd="0" destOrd="0" presId="urn:microsoft.com/office/officeart/2005/8/layout/list1"/>
    <dgm:cxn modelId="{24FDF930-096C-0742-899F-3CB5DC0FD493}" type="presParOf" srcId="{7B7CB8E8-A6E0-A547-A387-4B280D7FAF0F}" destId="{37DFB77B-39DC-6D4F-A5C0-3BC9D762E03D}" srcOrd="1" destOrd="0" presId="urn:microsoft.com/office/officeart/2005/8/layout/list1"/>
    <dgm:cxn modelId="{C3E7844C-ACA4-9E41-B484-72E5DC0C820D}" type="presParOf" srcId="{67FEC03F-9AC6-6642-A3BC-ECA9CD20A38F}" destId="{CE84A8D5-8AAD-754D-A8AC-8CD69EEF0CA3}" srcOrd="1" destOrd="0" presId="urn:microsoft.com/office/officeart/2005/8/layout/list1"/>
    <dgm:cxn modelId="{447F5D2D-2D71-5D4B-A4DD-0164E1E07185}" type="presParOf" srcId="{67FEC03F-9AC6-6642-A3BC-ECA9CD20A38F}" destId="{030968E7-AB7E-B94D-BCAC-891F153221D9}"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5D79F7B-ACC4-434C-B83B-C772C3E79E27}" type="doc">
      <dgm:prSet loTypeId="urn:microsoft.com/office/officeart/2005/8/layout/process2" loCatId="process" qsTypeId="urn:microsoft.com/office/officeart/2005/8/quickstyle/simple1" qsCatId="simple" csTypeId="urn:microsoft.com/office/officeart/2005/8/colors/colorful1" csCatId="colorful" phldr="1"/>
      <dgm:spPr/>
      <dgm:t>
        <a:bodyPr/>
        <a:lstStyle/>
        <a:p>
          <a:endParaRPr lang="en-US"/>
        </a:p>
      </dgm:t>
    </dgm:pt>
    <dgm:pt modelId="{25DAB11A-B0B0-40C8-9B45-ECC36285F5DE}">
      <dgm:prSet/>
      <dgm:spPr/>
      <dgm:t>
        <a:bodyPr/>
        <a:lstStyle/>
        <a:p>
          <a:r>
            <a:rPr lang="en-US" dirty="0" err="1"/>
            <a:t>Delito</a:t>
          </a:r>
          <a:r>
            <a:rPr lang="en-US" dirty="0"/>
            <a:t> de </a:t>
          </a:r>
          <a:r>
            <a:rPr lang="en-US" dirty="0" err="1"/>
            <a:t>mera</a:t>
          </a:r>
          <a:r>
            <a:rPr lang="en-US" dirty="0"/>
            <a:t> </a:t>
          </a:r>
          <a:r>
            <a:rPr lang="en-US" dirty="0" err="1"/>
            <a:t>actividad</a:t>
          </a:r>
          <a:r>
            <a:rPr lang="en-US" dirty="0"/>
            <a:t> </a:t>
          </a:r>
        </a:p>
        <a:p>
          <a:r>
            <a:rPr lang="en-US" dirty="0"/>
            <a:t>(</a:t>
          </a:r>
          <a:r>
            <a:rPr lang="en-US" dirty="0" err="1"/>
            <a:t>peligro</a:t>
          </a:r>
          <a:r>
            <a:rPr lang="en-US" dirty="0"/>
            <a:t> </a:t>
          </a:r>
          <a:r>
            <a:rPr lang="en-US" dirty="0" err="1"/>
            <a:t>abstracto</a:t>
          </a:r>
          <a:r>
            <a:rPr lang="en-US" dirty="0"/>
            <a:t>)</a:t>
          </a:r>
        </a:p>
      </dgm:t>
    </dgm:pt>
    <dgm:pt modelId="{F0246910-65FC-4E90-A9A2-A1D170537347}" type="parTrans" cxnId="{585AA080-81F7-4FD0-9126-FBBD23288016}">
      <dgm:prSet/>
      <dgm:spPr/>
      <dgm:t>
        <a:bodyPr/>
        <a:lstStyle/>
        <a:p>
          <a:endParaRPr lang="en-US"/>
        </a:p>
      </dgm:t>
    </dgm:pt>
    <dgm:pt modelId="{4D3E6A48-AD8C-40F1-9697-257893B1A6FD}" type="sibTrans" cxnId="{585AA080-81F7-4FD0-9126-FBBD23288016}">
      <dgm:prSet/>
      <dgm:spPr/>
      <dgm:t>
        <a:bodyPr/>
        <a:lstStyle/>
        <a:p>
          <a:endParaRPr lang="en-US"/>
        </a:p>
      </dgm:t>
    </dgm:pt>
    <dgm:pt modelId="{5A98D54A-B188-4C07-B392-D59C4ECAB83A}">
      <dgm:prSet/>
      <dgm:spPr/>
      <dgm:t>
        <a:bodyPr/>
        <a:lstStyle/>
        <a:p>
          <a:r>
            <a:rPr lang="en-US" dirty="0"/>
            <a:t>No se </a:t>
          </a:r>
          <a:r>
            <a:rPr lang="en-US" dirty="0" err="1"/>
            <a:t>requiere</a:t>
          </a:r>
          <a:r>
            <a:rPr lang="en-US" dirty="0"/>
            <a:t> la </a:t>
          </a:r>
          <a:r>
            <a:rPr lang="en-US" dirty="0" err="1"/>
            <a:t>causación</a:t>
          </a:r>
          <a:r>
            <a:rPr lang="en-US" dirty="0"/>
            <a:t> </a:t>
          </a:r>
          <a:r>
            <a:rPr lang="en-US" dirty="0" err="1"/>
            <a:t>efectiva</a:t>
          </a:r>
          <a:r>
            <a:rPr lang="en-US" dirty="0"/>
            <a:t> de un </a:t>
          </a:r>
          <a:r>
            <a:rPr lang="en-US" dirty="0" err="1"/>
            <a:t>perjuicio</a:t>
          </a:r>
          <a:r>
            <a:rPr lang="en-US" dirty="0"/>
            <a:t> (</a:t>
          </a:r>
          <a:r>
            <a:rPr lang="en-US" dirty="0" err="1"/>
            <a:t>agotamiento</a:t>
          </a:r>
          <a:r>
            <a:rPr lang="en-US" dirty="0"/>
            <a:t>) “no es </a:t>
          </a:r>
          <a:r>
            <a:rPr lang="en-US" dirty="0" err="1"/>
            <a:t>necesario</a:t>
          </a:r>
          <a:r>
            <a:rPr lang="en-US" dirty="0"/>
            <a:t> </a:t>
          </a:r>
          <a:r>
            <a:rPr lang="en-US" dirty="0" err="1"/>
            <a:t>hacerle</a:t>
          </a:r>
          <a:r>
            <a:rPr lang="en-US" dirty="0"/>
            <a:t> la </a:t>
          </a:r>
          <a:r>
            <a:rPr lang="en-US" dirty="0" err="1"/>
            <a:t>cuenta</a:t>
          </a:r>
          <a:r>
            <a:rPr lang="en-US" dirty="0"/>
            <a:t> al </a:t>
          </a:r>
          <a:r>
            <a:rPr lang="en-US" dirty="0" err="1"/>
            <a:t>deudor</a:t>
          </a:r>
          <a:r>
            <a:rPr lang="en-US" dirty="0"/>
            <a:t>…”</a:t>
          </a:r>
        </a:p>
      </dgm:t>
    </dgm:pt>
    <dgm:pt modelId="{5DAB1051-ADB1-4F8E-9AC7-FD31DA3B6EF2}" type="parTrans" cxnId="{97D351AF-75A3-41E6-B153-B294223CC876}">
      <dgm:prSet/>
      <dgm:spPr/>
      <dgm:t>
        <a:bodyPr/>
        <a:lstStyle/>
        <a:p>
          <a:endParaRPr lang="en-US"/>
        </a:p>
      </dgm:t>
    </dgm:pt>
    <dgm:pt modelId="{2E849989-854E-4372-A040-9C1B2E329F81}" type="sibTrans" cxnId="{97D351AF-75A3-41E6-B153-B294223CC876}">
      <dgm:prSet/>
      <dgm:spPr/>
      <dgm:t>
        <a:bodyPr/>
        <a:lstStyle/>
        <a:p>
          <a:endParaRPr lang="en-US"/>
        </a:p>
      </dgm:t>
    </dgm:pt>
    <dgm:pt modelId="{B3BF43CD-769D-404E-A802-B477FE4C4912}">
      <dgm:prSet/>
      <dgm:spPr/>
      <dgm:t>
        <a:bodyPr/>
        <a:lstStyle/>
        <a:p>
          <a:r>
            <a:rPr lang="en-US"/>
            <a:t>Basta con interposición de acto generador de riesgo típico (que la insolvencia se produzca, que se aporte un plus de dificultad a la legítima pretension del acreedor…)</a:t>
          </a:r>
        </a:p>
      </dgm:t>
    </dgm:pt>
    <dgm:pt modelId="{912E7982-A6FB-4777-94A8-5249050F3ED7}" type="parTrans" cxnId="{AF4594D0-4667-4B24-B994-686C01087D0D}">
      <dgm:prSet/>
      <dgm:spPr/>
      <dgm:t>
        <a:bodyPr/>
        <a:lstStyle/>
        <a:p>
          <a:endParaRPr lang="en-US"/>
        </a:p>
      </dgm:t>
    </dgm:pt>
    <dgm:pt modelId="{F4BEC224-1B3D-4EC7-8125-DA9E7D6A0DFE}" type="sibTrans" cxnId="{AF4594D0-4667-4B24-B994-686C01087D0D}">
      <dgm:prSet/>
      <dgm:spPr/>
      <dgm:t>
        <a:bodyPr/>
        <a:lstStyle/>
        <a:p>
          <a:endParaRPr lang="en-US"/>
        </a:p>
      </dgm:t>
    </dgm:pt>
    <dgm:pt modelId="{1FD0FFFF-63E5-7C4B-B841-ED9D6B37D2B5}" type="pres">
      <dgm:prSet presAssocID="{D5D79F7B-ACC4-434C-B83B-C772C3E79E27}" presName="linearFlow" presStyleCnt="0">
        <dgm:presLayoutVars>
          <dgm:resizeHandles val="exact"/>
        </dgm:presLayoutVars>
      </dgm:prSet>
      <dgm:spPr/>
    </dgm:pt>
    <dgm:pt modelId="{FF4BDAED-B69C-DA4B-9453-BAC6F921943B}" type="pres">
      <dgm:prSet presAssocID="{25DAB11A-B0B0-40C8-9B45-ECC36285F5DE}" presName="node" presStyleLbl="node1" presStyleIdx="0" presStyleCnt="3">
        <dgm:presLayoutVars>
          <dgm:bulletEnabled val="1"/>
        </dgm:presLayoutVars>
      </dgm:prSet>
      <dgm:spPr/>
    </dgm:pt>
    <dgm:pt modelId="{799DF957-3DE9-3D40-BDC7-9D0A3DEE8C9F}" type="pres">
      <dgm:prSet presAssocID="{4D3E6A48-AD8C-40F1-9697-257893B1A6FD}" presName="sibTrans" presStyleLbl="sibTrans2D1" presStyleIdx="0" presStyleCnt="2"/>
      <dgm:spPr/>
    </dgm:pt>
    <dgm:pt modelId="{7252AD28-BF91-3348-9307-B228F921C341}" type="pres">
      <dgm:prSet presAssocID="{4D3E6A48-AD8C-40F1-9697-257893B1A6FD}" presName="connectorText" presStyleLbl="sibTrans2D1" presStyleIdx="0" presStyleCnt="2"/>
      <dgm:spPr/>
    </dgm:pt>
    <dgm:pt modelId="{E973CD00-C88C-6E49-B395-5E7475A5F935}" type="pres">
      <dgm:prSet presAssocID="{5A98D54A-B188-4C07-B392-D59C4ECAB83A}" presName="node" presStyleLbl="node1" presStyleIdx="1" presStyleCnt="3">
        <dgm:presLayoutVars>
          <dgm:bulletEnabled val="1"/>
        </dgm:presLayoutVars>
      </dgm:prSet>
      <dgm:spPr/>
    </dgm:pt>
    <dgm:pt modelId="{963C65CF-6420-2545-A29B-2D8B0356D45C}" type="pres">
      <dgm:prSet presAssocID="{2E849989-854E-4372-A040-9C1B2E329F81}" presName="sibTrans" presStyleLbl="sibTrans2D1" presStyleIdx="1" presStyleCnt="2"/>
      <dgm:spPr/>
    </dgm:pt>
    <dgm:pt modelId="{B7C1F10F-BEFC-824D-ABC2-406B25908BEC}" type="pres">
      <dgm:prSet presAssocID="{2E849989-854E-4372-A040-9C1B2E329F81}" presName="connectorText" presStyleLbl="sibTrans2D1" presStyleIdx="1" presStyleCnt="2"/>
      <dgm:spPr/>
    </dgm:pt>
    <dgm:pt modelId="{9B45FDFF-A663-E74B-8AB3-CF40ED881F34}" type="pres">
      <dgm:prSet presAssocID="{B3BF43CD-769D-404E-A802-B477FE4C4912}" presName="node" presStyleLbl="node1" presStyleIdx="2" presStyleCnt="3">
        <dgm:presLayoutVars>
          <dgm:bulletEnabled val="1"/>
        </dgm:presLayoutVars>
      </dgm:prSet>
      <dgm:spPr/>
    </dgm:pt>
  </dgm:ptLst>
  <dgm:cxnLst>
    <dgm:cxn modelId="{F8A12C33-9A14-1846-9C68-49F66A741FDD}" type="presOf" srcId="{4D3E6A48-AD8C-40F1-9697-257893B1A6FD}" destId="{799DF957-3DE9-3D40-BDC7-9D0A3DEE8C9F}" srcOrd="0" destOrd="0" presId="urn:microsoft.com/office/officeart/2005/8/layout/process2"/>
    <dgm:cxn modelId="{52466838-6155-DE4B-A95F-3DA1BC4B01ED}" type="presOf" srcId="{4D3E6A48-AD8C-40F1-9697-257893B1A6FD}" destId="{7252AD28-BF91-3348-9307-B228F921C341}" srcOrd="1" destOrd="0" presId="urn:microsoft.com/office/officeart/2005/8/layout/process2"/>
    <dgm:cxn modelId="{DA9E5573-ECC2-4946-AE78-4A822A7ABF9E}" type="presOf" srcId="{25DAB11A-B0B0-40C8-9B45-ECC36285F5DE}" destId="{FF4BDAED-B69C-DA4B-9453-BAC6F921943B}" srcOrd="0" destOrd="0" presId="urn:microsoft.com/office/officeart/2005/8/layout/process2"/>
    <dgm:cxn modelId="{585AA080-81F7-4FD0-9126-FBBD23288016}" srcId="{D5D79F7B-ACC4-434C-B83B-C772C3E79E27}" destId="{25DAB11A-B0B0-40C8-9B45-ECC36285F5DE}" srcOrd="0" destOrd="0" parTransId="{F0246910-65FC-4E90-A9A2-A1D170537347}" sibTransId="{4D3E6A48-AD8C-40F1-9697-257893B1A6FD}"/>
    <dgm:cxn modelId="{AB155F8C-79F7-374F-B65D-DE31CE44F98B}" type="presOf" srcId="{2E849989-854E-4372-A040-9C1B2E329F81}" destId="{B7C1F10F-BEFC-824D-ABC2-406B25908BEC}" srcOrd="1" destOrd="0" presId="urn:microsoft.com/office/officeart/2005/8/layout/process2"/>
    <dgm:cxn modelId="{779381A8-D313-7B4C-96BF-C71C934B9872}" type="presOf" srcId="{5A98D54A-B188-4C07-B392-D59C4ECAB83A}" destId="{E973CD00-C88C-6E49-B395-5E7475A5F935}" srcOrd="0" destOrd="0" presId="urn:microsoft.com/office/officeart/2005/8/layout/process2"/>
    <dgm:cxn modelId="{97D351AF-75A3-41E6-B153-B294223CC876}" srcId="{D5D79F7B-ACC4-434C-B83B-C772C3E79E27}" destId="{5A98D54A-B188-4C07-B392-D59C4ECAB83A}" srcOrd="1" destOrd="0" parTransId="{5DAB1051-ADB1-4F8E-9AC7-FD31DA3B6EF2}" sibTransId="{2E849989-854E-4372-A040-9C1B2E329F81}"/>
    <dgm:cxn modelId="{53583DBA-4FB0-2749-BA74-4BA49B9F051D}" type="presOf" srcId="{2E849989-854E-4372-A040-9C1B2E329F81}" destId="{963C65CF-6420-2545-A29B-2D8B0356D45C}" srcOrd="0" destOrd="0" presId="urn:microsoft.com/office/officeart/2005/8/layout/process2"/>
    <dgm:cxn modelId="{AF4594D0-4667-4B24-B994-686C01087D0D}" srcId="{D5D79F7B-ACC4-434C-B83B-C772C3E79E27}" destId="{B3BF43CD-769D-404E-A802-B477FE4C4912}" srcOrd="2" destOrd="0" parTransId="{912E7982-A6FB-4777-94A8-5249050F3ED7}" sibTransId="{F4BEC224-1B3D-4EC7-8125-DA9E7D6A0DFE}"/>
    <dgm:cxn modelId="{F32B84D3-DF9F-6740-937D-E9A593834BFB}" type="presOf" srcId="{B3BF43CD-769D-404E-A802-B477FE4C4912}" destId="{9B45FDFF-A663-E74B-8AB3-CF40ED881F34}" srcOrd="0" destOrd="0" presId="urn:microsoft.com/office/officeart/2005/8/layout/process2"/>
    <dgm:cxn modelId="{21EA46E0-4203-3945-B83F-8CCCA93BDFCF}" type="presOf" srcId="{D5D79F7B-ACC4-434C-B83B-C772C3E79E27}" destId="{1FD0FFFF-63E5-7C4B-B841-ED9D6B37D2B5}" srcOrd="0" destOrd="0" presId="urn:microsoft.com/office/officeart/2005/8/layout/process2"/>
    <dgm:cxn modelId="{E678CDC8-7E83-C842-B994-95EFB10EBC4A}" type="presParOf" srcId="{1FD0FFFF-63E5-7C4B-B841-ED9D6B37D2B5}" destId="{FF4BDAED-B69C-DA4B-9453-BAC6F921943B}" srcOrd="0" destOrd="0" presId="urn:microsoft.com/office/officeart/2005/8/layout/process2"/>
    <dgm:cxn modelId="{425CDFD5-A3AA-CF45-8F5C-E80CA2678624}" type="presParOf" srcId="{1FD0FFFF-63E5-7C4B-B841-ED9D6B37D2B5}" destId="{799DF957-3DE9-3D40-BDC7-9D0A3DEE8C9F}" srcOrd="1" destOrd="0" presId="urn:microsoft.com/office/officeart/2005/8/layout/process2"/>
    <dgm:cxn modelId="{00F1A18C-632E-B343-934A-81BC97990B02}" type="presParOf" srcId="{799DF957-3DE9-3D40-BDC7-9D0A3DEE8C9F}" destId="{7252AD28-BF91-3348-9307-B228F921C341}" srcOrd="0" destOrd="0" presId="urn:microsoft.com/office/officeart/2005/8/layout/process2"/>
    <dgm:cxn modelId="{4EE5E566-F261-DE42-A590-03C0C8A2C9C7}" type="presParOf" srcId="{1FD0FFFF-63E5-7C4B-B841-ED9D6B37D2B5}" destId="{E973CD00-C88C-6E49-B395-5E7475A5F935}" srcOrd="2" destOrd="0" presId="urn:microsoft.com/office/officeart/2005/8/layout/process2"/>
    <dgm:cxn modelId="{4387F491-3BAF-6E4C-AEB5-F52DBE8F7B45}" type="presParOf" srcId="{1FD0FFFF-63E5-7C4B-B841-ED9D6B37D2B5}" destId="{963C65CF-6420-2545-A29B-2D8B0356D45C}" srcOrd="3" destOrd="0" presId="urn:microsoft.com/office/officeart/2005/8/layout/process2"/>
    <dgm:cxn modelId="{A1FBE2AF-D34A-6648-A199-1FF23A612A6B}" type="presParOf" srcId="{963C65CF-6420-2545-A29B-2D8B0356D45C}" destId="{B7C1F10F-BEFC-824D-ABC2-406B25908BEC}" srcOrd="0" destOrd="0" presId="urn:microsoft.com/office/officeart/2005/8/layout/process2"/>
    <dgm:cxn modelId="{00CA553A-5096-6D43-8BA9-93266162278D}" type="presParOf" srcId="{1FD0FFFF-63E5-7C4B-B841-ED9D6B37D2B5}" destId="{9B45FDFF-A663-E74B-8AB3-CF40ED881F34}"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3719CE9-6C78-45FF-8DA1-7F24A508B0B8}"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5CA9248A-BFE7-416D-A051-506EEB839673}">
      <dgm:prSet/>
      <dgm:spPr/>
      <dgm:t>
        <a:bodyPr/>
        <a:lstStyle/>
        <a:p>
          <a:r>
            <a:rPr lang="es-ES" b="1"/>
            <a:t>Delito único al margen de los afectados: </a:t>
          </a:r>
          <a:endParaRPr lang="en-US"/>
        </a:p>
      </dgm:t>
    </dgm:pt>
    <dgm:pt modelId="{FD96FF57-16CD-4AB2-AF49-3A6FC486D615}" type="parTrans" cxnId="{63BC3A05-6194-4161-A8E7-5A7B8FB30DA5}">
      <dgm:prSet/>
      <dgm:spPr/>
      <dgm:t>
        <a:bodyPr/>
        <a:lstStyle/>
        <a:p>
          <a:endParaRPr lang="en-US"/>
        </a:p>
      </dgm:t>
    </dgm:pt>
    <dgm:pt modelId="{C10177C8-3654-45E7-AE13-C1EEAFA7D073}" type="sibTrans" cxnId="{63BC3A05-6194-4161-A8E7-5A7B8FB30DA5}">
      <dgm:prSet/>
      <dgm:spPr/>
      <dgm:t>
        <a:bodyPr/>
        <a:lstStyle/>
        <a:p>
          <a:endParaRPr lang="en-US"/>
        </a:p>
      </dgm:t>
    </dgm:pt>
    <dgm:pt modelId="{65AAE1EB-ADDE-436D-BB37-FB3CC22BFEE2}">
      <dgm:prSet/>
      <dgm:spPr/>
      <dgm:t>
        <a:bodyPr/>
        <a:lstStyle/>
        <a:p>
          <a:r>
            <a:rPr lang="es-ES" b="1" u="sng"/>
            <a:t>STS 93/2017, 16 febrero</a:t>
          </a:r>
          <a:endParaRPr lang="en-US"/>
        </a:p>
      </dgm:t>
    </dgm:pt>
    <dgm:pt modelId="{87ECD992-32C6-4626-AB80-5F7E47F44C69}" type="parTrans" cxnId="{CB994987-1D56-4D6B-95BA-7485F7E1A7B1}">
      <dgm:prSet/>
      <dgm:spPr/>
      <dgm:t>
        <a:bodyPr/>
        <a:lstStyle/>
        <a:p>
          <a:endParaRPr lang="en-US"/>
        </a:p>
      </dgm:t>
    </dgm:pt>
    <dgm:pt modelId="{4F320099-3AED-4BBD-ABB4-A19E288AE1D7}" type="sibTrans" cxnId="{CB994987-1D56-4D6B-95BA-7485F7E1A7B1}">
      <dgm:prSet/>
      <dgm:spPr/>
      <dgm:t>
        <a:bodyPr/>
        <a:lstStyle/>
        <a:p>
          <a:endParaRPr lang="en-US"/>
        </a:p>
      </dgm:t>
    </dgm:pt>
    <dgm:pt modelId="{C16242DF-CFDF-463E-BC99-91D0B2E2C397}">
      <dgm:prSet/>
      <dgm:spPr/>
      <dgm:t>
        <a:bodyPr/>
        <a:lstStyle/>
        <a:p>
          <a:r>
            <a:rPr lang="es-ES" dirty="0"/>
            <a:t>Estamos ante un delito de estructura global que no puede integrar ni un concurso real de delitos ni un delito continuado</a:t>
          </a:r>
          <a:endParaRPr lang="en-US" dirty="0"/>
        </a:p>
      </dgm:t>
    </dgm:pt>
    <dgm:pt modelId="{9FE80206-D086-4F64-BE46-283AF7AE61DB}" type="parTrans" cxnId="{AD632D50-BD35-4F6B-8709-F15E7E3AAC84}">
      <dgm:prSet/>
      <dgm:spPr/>
      <dgm:t>
        <a:bodyPr/>
        <a:lstStyle/>
        <a:p>
          <a:endParaRPr lang="en-US"/>
        </a:p>
      </dgm:t>
    </dgm:pt>
    <dgm:pt modelId="{21FF34A6-4EB0-445C-9C2A-838D8EF7B0D3}" type="sibTrans" cxnId="{AD632D50-BD35-4F6B-8709-F15E7E3AAC84}">
      <dgm:prSet/>
      <dgm:spPr/>
      <dgm:t>
        <a:bodyPr/>
        <a:lstStyle/>
        <a:p>
          <a:endParaRPr lang="en-US"/>
        </a:p>
      </dgm:t>
    </dgm:pt>
    <dgm:pt modelId="{EC973DB5-B21F-4E2C-AC49-C7D596860A9D}">
      <dgm:prSet/>
      <dgm:spPr/>
      <dgm:t>
        <a:bodyPr/>
        <a:lstStyle/>
        <a:p>
          <a:r>
            <a:rPr lang="es-ES"/>
            <a:t>Es un único delito configurado por varios actos en unidad típica de acción.</a:t>
          </a:r>
          <a:endParaRPr lang="en-US"/>
        </a:p>
      </dgm:t>
    </dgm:pt>
    <dgm:pt modelId="{D8E99AFC-10BB-4465-92BC-8399BA3B953A}" type="parTrans" cxnId="{24FABCE1-8E4F-41F9-BC03-A6D17D71F84E}">
      <dgm:prSet/>
      <dgm:spPr/>
      <dgm:t>
        <a:bodyPr/>
        <a:lstStyle/>
        <a:p>
          <a:endParaRPr lang="en-US"/>
        </a:p>
      </dgm:t>
    </dgm:pt>
    <dgm:pt modelId="{ECE6F008-D0FD-4E03-9261-4E666F97B513}" type="sibTrans" cxnId="{24FABCE1-8E4F-41F9-BC03-A6D17D71F84E}">
      <dgm:prSet/>
      <dgm:spPr/>
      <dgm:t>
        <a:bodyPr/>
        <a:lstStyle/>
        <a:p>
          <a:endParaRPr lang="en-US"/>
        </a:p>
      </dgm:t>
    </dgm:pt>
    <dgm:pt modelId="{1EAA0BBB-3717-4F4D-8B81-ABB4BA81F969}">
      <dgm:prSet/>
      <dgm:spPr/>
      <dgm:t>
        <a:bodyPr/>
        <a:lstStyle/>
        <a:p>
          <a:r>
            <a:rPr lang="es-ES" b="1" dirty="0"/>
            <a:t>ilógico desde estructura patrimonial</a:t>
          </a:r>
          <a:endParaRPr lang="en-US" dirty="0"/>
        </a:p>
      </dgm:t>
    </dgm:pt>
    <dgm:pt modelId="{F9E9443F-8D97-4651-9848-CAADF1BE5783}" type="parTrans" cxnId="{D701CB14-96AD-4D50-A321-42548BF6C135}">
      <dgm:prSet/>
      <dgm:spPr/>
      <dgm:t>
        <a:bodyPr/>
        <a:lstStyle/>
        <a:p>
          <a:endParaRPr lang="en-US"/>
        </a:p>
      </dgm:t>
    </dgm:pt>
    <dgm:pt modelId="{1168B6BE-F593-4477-B839-6820D03C3125}" type="sibTrans" cxnId="{D701CB14-96AD-4D50-A321-42548BF6C135}">
      <dgm:prSet/>
      <dgm:spPr/>
      <dgm:t>
        <a:bodyPr/>
        <a:lstStyle/>
        <a:p>
          <a:endParaRPr lang="en-US"/>
        </a:p>
      </dgm:t>
    </dgm:pt>
    <dgm:pt modelId="{3CAC6783-718D-4605-8739-94DCFE87933F}">
      <dgm:prSet/>
      <dgm:spPr/>
      <dgm:t>
        <a:bodyPr/>
        <a:lstStyle/>
        <a:p>
          <a:r>
            <a:rPr lang="es-ES" b="1"/>
            <a:t>Coherente con protección bien “institucional” vinculado a la Admón Justicia</a:t>
          </a:r>
          <a:endParaRPr lang="en-US"/>
        </a:p>
      </dgm:t>
    </dgm:pt>
    <dgm:pt modelId="{CC70E24A-1DAD-4345-8A20-4B2AA7BC1186}" type="parTrans" cxnId="{3E3575CD-6B1D-4FDC-A78A-DD03FA0E10D6}">
      <dgm:prSet/>
      <dgm:spPr/>
      <dgm:t>
        <a:bodyPr/>
        <a:lstStyle/>
        <a:p>
          <a:endParaRPr lang="en-US"/>
        </a:p>
      </dgm:t>
    </dgm:pt>
    <dgm:pt modelId="{747C6292-7ECD-4BA1-9F7D-528B83002A6D}" type="sibTrans" cxnId="{3E3575CD-6B1D-4FDC-A78A-DD03FA0E10D6}">
      <dgm:prSet/>
      <dgm:spPr/>
      <dgm:t>
        <a:bodyPr/>
        <a:lstStyle/>
        <a:p>
          <a:endParaRPr lang="en-US"/>
        </a:p>
      </dgm:t>
    </dgm:pt>
    <dgm:pt modelId="{26DA1E0A-CFA3-462F-8273-C4CA2698200E}">
      <dgm:prSet/>
      <dgm:spPr/>
      <dgm:t>
        <a:bodyPr/>
        <a:lstStyle/>
        <a:p>
          <a:r>
            <a:rPr lang="es-ES" b="1" dirty="0"/>
            <a:t>Inaplicabilidad del delito continuado </a:t>
          </a:r>
          <a:r>
            <a:rPr lang="es-ES" b="1" dirty="0">
              <a:sym typeface="Wingdings" panose="05000000000000000000" pitchFamily="2" charset="2"/>
            </a:rPr>
            <a:t></a:t>
          </a:r>
          <a:r>
            <a:rPr lang="es-ES" b="1" dirty="0"/>
            <a:t> consecuencia procesal “</a:t>
          </a:r>
          <a:r>
            <a:rPr lang="es-ES" b="1" dirty="0" err="1"/>
            <a:t>ne</a:t>
          </a:r>
          <a:r>
            <a:rPr lang="es-ES" b="1" dirty="0"/>
            <a:t> bis in </a:t>
          </a:r>
          <a:r>
            <a:rPr lang="es-ES" b="1" dirty="0" err="1"/>
            <a:t>idem</a:t>
          </a:r>
          <a:r>
            <a:rPr lang="es-ES" b="1" dirty="0"/>
            <a:t>” si existen procedimientos diferenciados</a:t>
          </a:r>
          <a:endParaRPr lang="en-US" dirty="0"/>
        </a:p>
      </dgm:t>
    </dgm:pt>
    <dgm:pt modelId="{21E6F272-214E-4722-BC0C-FCB65F05AF22}" type="parTrans" cxnId="{97911CFB-0246-44C5-959A-E5B6C9E65485}">
      <dgm:prSet/>
      <dgm:spPr/>
      <dgm:t>
        <a:bodyPr/>
        <a:lstStyle/>
        <a:p>
          <a:endParaRPr lang="en-US"/>
        </a:p>
      </dgm:t>
    </dgm:pt>
    <dgm:pt modelId="{CEB06BDF-8096-4CA8-8E9B-265FDAA13C44}" type="sibTrans" cxnId="{97911CFB-0246-44C5-959A-E5B6C9E65485}">
      <dgm:prSet/>
      <dgm:spPr/>
      <dgm:t>
        <a:bodyPr/>
        <a:lstStyle/>
        <a:p>
          <a:endParaRPr lang="en-US"/>
        </a:p>
      </dgm:t>
    </dgm:pt>
    <dgm:pt modelId="{AED2144E-23A3-6C48-AB9A-1331F7255DC9}" type="pres">
      <dgm:prSet presAssocID="{23719CE9-6C78-45FF-8DA1-7F24A508B0B8}" presName="diagram" presStyleCnt="0">
        <dgm:presLayoutVars>
          <dgm:dir/>
          <dgm:resizeHandles val="exact"/>
        </dgm:presLayoutVars>
      </dgm:prSet>
      <dgm:spPr/>
    </dgm:pt>
    <dgm:pt modelId="{E8D1ABC0-9484-1143-B146-C4A42A9EF16C}" type="pres">
      <dgm:prSet presAssocID="{5CA9248A-BFE7-416D-A051-506EEB839673}" presName="node" presStyleLbl="node1" presStyleIdx="0" presStyleCnt="5">
        <dgm:presLayoutVars>
          <dgm:bulletEnabled val="1"/>
        </dgm:presLayoutVars>
      </dgm:prSet>
      <dgm:spPr/>
    </dgm:pt>
    <dgm:pt modelId="{A08EF87A-73F3-0D48-B912-930D6C91E872}" type="pres">
      <dgm:prSet presAssocID="{C10177C8-3654-45E7-AE13-C1EEAFA7D073}" presName="sibTrans" presStyleCnt="0"/>
      <dgm:spPr/>
    </dgm:pt>
    <dgm:pt modelId="{C0B31660-1EA0-3A43-B85D-591FF943E760}" type="pres">
      <dgm:prSet presAssocID="{65AAE1EB-ADDE-436D-BB37-FB3CC22BFEE2}" presName="node" presStyleLbl="node1" presStyleIdx="1" presStyleCnt="5">
        <dgm:presLayoutVars>
          <dgm:bulletEnabled val="1"/>
        </dgm:presLayoutVars>
      </dgm:prSet>
      <dgm:spPr/>
    </dgm:pt>
    <dgm:pt modelId="{8DE11E11-3365-D147-81BE-AC616A580481}" type="pres">
      <dgm:prSet presAssocID="{4F320099-3AED-4BBD-ABB4-A19E288AE1D7}" presName="sibTrans" presStyleCnt="0"/>
      <dgm:spPr/>
    </dgm:pt>
    <dgm:pt modelId="{026ACB5D-957A-E140-BFB1-4DDECCED839D}" type="pres">
      <dgm:prSet presAssocID="{C16242DF-CFDF-463E-BC99-91D0B2E2C397}" presName="node" presStyleLbl="node1" presStyleIdx="2" presStyleCnt="5">
        <dgm:presLayoutVars>
          <dgm:bulletEnabled val="1"/>
        </dgm:presLayoutVars>
      </dgm:prSet>
      <dgm:spPr/>
    </dgm:pt>
    <dgm:pt modelId="{EDD4BCAA-AB9B-C84A-ABB0-BFC0AF626A38}" type="pres">
      <dgm:prSet presAssocID="{21FF34A6-4EB0-445C-9C2A-838D8EF7B0D3}" presName="sibTrans" presStyleCnt="0"/>
      <dgm:spPr/>
    </dgm:pt>
    <dgm:pt modelId="{66870146-7B12-6E40-A2B4-92100932A3EB}" type="pres">
      <dgm:prSet presAssocID="{EC973DB5-B21F-4E2C-AC49-C7D596860A9D}" presName="node" presStyleLbl="node1" presStyleIdx="3" presStyleCnt="5">
        <dgm:presLayoutVars>
          <dgm:bulletEnabled val="1"/>
        </dgm:presLayoutVars>
      </dgm:prSet>
      <dgm:spPr/>
    </dgm:pt>
    <dgm:pt modelId="{4F6179D2-F544-3443-88A9-ECFBB6A01031}" type="pres">
      <dgm:prSet presAssocID="{ECE6F008-D0FD-4E03-9261-4E666F97B513}" presName="sibTrans" presStyleCnt="0"/>
      <dgm:spPr/>
    </dgm:pt>
    <dgm:pt modelId="{CFA6FF76-0066-B34E-8260-93D8C056E90F}" type="pres">
      <dgm:prSet presAssocID="{26DA1E0A-CFA3-462F-8273-C4CA2698200E}" presName="node" presStyleLbl="node1" presStyleIdx="4" presStyleCnt="5">
        <dgm:presLayoutVars>
          <dgm:bulletEnabled val="1"/>
        </dgm:presLayoutVars>
      </dgm:prSet>
      <dgm:spPr/>
    </dgm:pt>
  </dgm:ptLst>
  <dgm:cxnLst>
    <dgm:cxn modelId="{63BC3A05-6194-4161-A8E7-5A7B8FB30DA5}" srcId="{23719CE9-6C78-45FF-8DA1-7F24A508B0B8}" destId="{5CA9248A-BFE7-416D-A051-506EEB839673}" srcOrd="0" destOrd="0" parTransId="{FD96FF57-16CD-4AB2-AF49-3A6FC486D615}" sibTransId="{C10177C8-3654-45E7-AE13-C1EEAFA7D073}"/>
    <dgm:cxn modelId="{D701CB14-96AD-4D50-A321-42548BF6C135}" srcId="{EC973DB5-B21F-4E2C-AC49-C7D596860A9D}" destId="{1EAA0BBB-3717-4F4D-8B81-ABB4BA81F969}" srcOrd="0" destOrd="0" parTransId="{F9E9443F-8D97-4651-9848-CAADF1BE5783}" sibTransId="{1168B6BE-F593-4477-B839-6820D03C3125}"/>
    <dgm:cxn modelId="{2A6B2A29-D675-1C42-9318-1B6163D14B47}" type="presOf" srcId="{C16242DF-CFDF-463E-BC99-91D0B2E2C397}" destId="{026ACB5D-957A-E140-BFB1-4DDECCED839D}" srcOrd="0" destOrd="0" presId="urn:microsoft.com/office/officeart/2005/8/layout/default"/>
    <dgm:cxn modelId="{BAEE3830-5D38-794A-9FD2-6F4BCB39D30F}" type="presOf" srcId="{65AAE1EB-ADDE-436D-BB37-FB3CC22BFEE2}" destId="{C0B31660-1EA0-3A43-B85D-591FF943E760}" srcOrd="0" destOrd="0" presId="urn:microsoft.com/office/officeart/2005/8/layout/default"/>
    <dgm:cxn modelId="{AD632D50-BD35-4F6B-8709-F15E7E3AAC84}" srcId="{23719CE9-6C78-45FF-8DA1-7F24A508B0B8}" destId="{C16242DF-CFDF-463E-BC99-91D0B2E2C397}" srcOrd="2" destOrd="0" parTransId="{9FE80206-D086-4F64-BE46-283AF7AE61DB}" sibTransId="{21FF34A6-4EB0-445C-9C2A-838D8EF7B0D3}"/>
    <dgm:cxn modelId="{208E7B73-7F8C-5D4B-91A6-44C7BEF8C6B4}" type="presOf" srcId="{EC973DB5-B21F-4E2C-AC49-C7D596860A9D}" destId="{66870146-7B12-6E40-A2B4-92100932A3EB}" srcOrd="0" destOrd="0" presId="urn:microsoft.com/office/officeart/2005/8/layout/default"/>
    <dgm:cxn modelId="{CB57DC7F-554E-4C41-9EFB-1CA2089C7A23}" type="presOf" srcId="{23719CE9-6C78-45FF-8DA1-7F24A508B0B8}" destId="{AED2144E-23A3-6C48-AB9A-1331F7255DC9}" srcOrd="0" destOrd="0" presId="urn:microsoft.com/office/officeart/2005/8/layout/default"/>
    <dgm:cxn modelId="{CB994987-1D56-4D6B-95BA-7485F7E1A7B1}" srcId="{23719CE9-6C78-45FF-8DA1-7F24A508B0B8}" destId="{65AAE1EB-ADDE-436D-BB37-FB3CC22BFEE2}" srcOrd="1" destOrd="0" parTransId="{87ECD992-32C6-4626-AB80-5F7E47F44C69}" sibTransId="{4F320099-3AED-4BBD-ABB4-A19E288AE1D7}"/>
    <dgm:cxn modelId="{EFFFA5A3-08DE-2449-B5AF-504122675E2D}" type="presOf" srcId="{1EAA0BBB-3717-4F4D-8B81-ABB4BA81F969}" destId="{66870146-7B12-6E40-A2B4-92100932A3EB}" srcOrd="0" destOrd="1" presId="urn:microsoft.com/office/officeart/2005/8/layout/default"/>
    <dgm:cxn modelId="{25D91BB6-67CE-E84E-9ED0-13972AFC2147}" type="presOf" srcId="{26DA1E0A-CFA3-462F-8273-C4CA2698200E}" destId="{CFA6FF76-0066-B34E-8260-93D8C056E90F}" srcOrd="0" destOrd="0" presId="urn:microsoft.com/office/officeart/2005/8/layout/default"/>
    <dgm:cxn modelId="{88CAB3C1-823E-334E-99CC-98D4F09D89C2}" type="presOf" srcId="{3CAC6783-718D-4605-8739-94DCFE87933F}" destId="{66870146-7B12-6E40-A2B4-92100932A3EB}" srcOrd="0" destOrd="2" presId="urn:microsoft.com/office/officeart/2005/8/layout/default"/>
    <dgm:cxn modelId="{3E3575CD-6B1D-4FDC-A78A-DD03FA0E10D6}" srcId="{EC973DB5-B21F-4E2C-AC49-C7D596860A9D}" destId="{3CAC6783-718D-4605-8739-94DCFE87933F}" srcOrd="1" destOrd="0" parTransId="{CC70E24A-1DAD-4345-8A20-4B2AA7BC1186}" sibTransId="{747C6292-7ECD-4BA1-9F7D-528B83002A6D}"/>
    <dgm:cxn modelId="{24FABCE1-8E4F-41F9-BC03-A6D17D71F84E}" srcId="{23719CE9-6C78-45FF-8DA1-7F24A508B0B8}" destId="{EC973DB5-B21F-4E2C-AC49-C7D596860A9D}" srcOrd="3" destOrd="0" parTransId="{D8E99AFC-10BB-4465-92BC-8399BA3B953A}" sibTransId="{ECE6F008-D0FD-4E03-9261-4E666F97B513}"/>
    <dgm:cxn modelId="{9C3B61E9-9B42-4F42-8619-BDB021CD42F1}" type="presOf" srcId="{5CA9248A-BFE7-416D-A051-506EEB839673}" destId="{E8D1ABC0-9484-1143-B146-C4A42A9EF16C}" srcOrd="0" destOrd="0" presId="urn:microsoft.com/office/officeart/2005/8/layout/default"/>
    <dgm:cxn modelId="{97911CFB-0246-44C5-959A-E5B6C9E65485}" srcId="{23719CE9-6C78-45FF-8DA1-7F24A508B0B8}" destId="{26DA1E0A-CFA3-462F-8273-C4CA2698200E}" srcOrd="4" destOrd="0" parTransId="{21E6F272-214E-4722-BC0C-FCB65F05AF22}" sibTransId="{CEB06BDF-8096-4CA8-8E9B-265FDAA13C44}"/>
    <dgm:cxn modelId="{514FA74F-0ACF-DB48-A1D0-2520A5C0E10D}" type="presParOf" srcId="{AED2144E-23A3-6C48-AB9A-1331F7255DC9}" destId="{E8D1ABC0-9484-1143-B146-C4A42A9EF16C}" srcOrd="0" destOrd="0" presId="urn:microsoft.com/office/officeart/2005/8/layout/default"/>
    <dgm:cxn modelId="{3ABD620E-1D12-9946-A24F-21D4C42B5E91}" type="presParOf" srcId="{AED2144E-23A3-6C48-AB9A-1331F7255DC9}" destId="{A08EF87A-73F3-0D48-B912-930D6C91E872}" srcOrd="1" destOrd="0" presId="urn:microsoft.com/office/officeart/2005/8/layout/default"/>
    <dgm:cxn modelId="{96F8673C-DAB0-8440-B1EC-CCC62E8AC54D}" type="presParOf" srcId="{AED2144E-23A3-6C48-AB9A-1331F7255DC9}" destId="{C0B31660-1EA0-3A43-B85D-591FF943E760}" srcOrd="2" destOrd="0" presId="urn:microsoft.com/office/officeart/2005/8/layout/default"/>
    <dgm:cxn modelId="{70AAE872-C605-A64A-97FE-8C5A41CA665D}" type="presParOf" srcId="{AED2144E-23A3-6C48-AB9A-1331F7255DC9}" destId="{8DE11E11-3365-D147-81BE-AC616A580481}" srcOrd="3" destOrd="0" presId="urn:microsoft.com/office/officeart/2005/8/layout/default"/>
    <dgm:cxn modelId="{119E46A7-EF6B-9B44-B172-41136CEEEBE4}" type="presParOf" srcId="{AED2144E-23A3-6C48-AB9A-1331F7255DC9}" destId="{026ACB5D-957A-E140-BFB1-4DDECCED839D}" srcOrd="4" destOrd="0" presId="urn:microsoft.com/office/officeart/2005/8/layout/default"/>
    <dgm:cxn modelId="{837FDD05-A0AE-6147-BC98-29ADC25A497C}" type="presParOf" srcId="{AED2144E-23A3-6C48-AB9A-1331F7255DC9}" destId="{EDD4BCAA-AB9B-C84A-ABB0-BFC0AF626A38}" srcOrd="5" destOrd="0" presId="urn:microsoft.com/office/officeart/2005/8/layout/default"/>
    <dgm:cxn modelId="{7FCF36F1-C9C4-AC4E-BAB2-400F4A2CB351}" type="presParOf" srcId="{AED2144E-23A3-6C48-AB9A-1331F7255DC9}" destId="{66870146-7B12-6E40-A2B4-92100932A3EB}" srcOrd="6" destOrd="0" presId="urn:microsoft.com/office/officeart/2005/8/layout/default"/>
    <dgm:cxn modelId="{98C18A4D-E18A-EB49-A5AA-FBDDAFD1D3C7}" type="presParOf" srcId="{AED2144E-23A3-6C48-AB9A-1331F7255DC9}" destId="{4F6179D2-F544-3443-88A9-ECFBB6A01031}" srcOrd="7" destOrd="0" presId="urn:microsoft.com/office/officeart/2005/8/layout/default"/>
    <dgm:cxn modelId="{7E7060EF-0D8D-474A-A458-4C3D611C8CCC}" type="presParOf" srcId="{AED2144E-23A3-6C48-AB9A-1331F7255DC9}" destId="{CFA6FF76-0066-B34E-8260-93D8C056E90F}"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6216950-4850-4F4B-BC78-B2FC46C4658F}" type="doc">
      <dgm:prSet loTypeId="urn:microsoft.com/office/officeart/2005/8/layout/process4" loCatId="process" qsTypeId="urn:microsoft.com/office/officeart/2005/8/quickstyle/simple2" qsCatId="simple" csTypeId="urn:microsoft.com/office/officeart/2005/8/colors/colorful1" csCatId="colorful" phldr="1"/>
      <dgm:spPr/>
      <dgm:t>
        <a:bodyPr/>
        <a:lstStyle/>
        <a:p>
          <a:endParaRPr lang="en-US"/>
        </a:p>
      </dgm:t>
    </dgm:pt>
    <dgm:pt modelId="{5AE1CCE6-260D-45A0-BCCA-B5C8E1F71999}">
      <dgm:prSet/>
      <dgm:spPr/>
      <dgm:t>
        <a:bodyPr/>
        <a:lstStyle/>
        <a:p>
          <a:r>
            <a:rPr lang="en-US" b="0" u="sng" dirty="0" err="1"/>
            <a:t>Postura</a:t>
          </a:r>
          <a:r>
            <a:rPr lang="en-US" b="0" u="sng" dirty="0"/>
            <a:t> </a:t>
          </a:r>
          <a:r>
            <a:rPr lang="en-US" b="0" u="sng" dirty="0" err="1"/>
            <a:t>dominante</a:t>
          </a:r>
          <a:r>
            <a:rPr lang="en-US" b="0" u="sng" dirty="0"/>
            <a:t>: </a:t>
          </a:r>
          <a:r>
            <a:rPr lang="en-US" b="0" u="sng" dirty="0" err="1"/>
            <a:t>si</a:t>
          </a:r>
          <a:r>
            <a:rPr lang="en-US" b="0" u="sng" dirty="0"/>
            <a:t> el </a:t>
          </a:r>
          <a:r>
            <a:rPr lang="en-US" b="0" u="sng" dirty="0" err="1"/>
            <a:t>incumplimiento</a:t>
          </a:r>
          <a:r>
            <a:rPr lang="en-US" b="0" u="sng" dirty="0"/>
            <a:t> </a:t>
          </a:r>
          <a:r>
            <a:rPr lang="en-US" b="0" u="sng" dirty="0" err="1"/>
            <a:t>obligacional</a:t>
          </a:r>
          <a:r>
            <a:rPr lang="en-US" b="0" u="sng" dirty="0"/>
            <a:t> es </a:t>
          </a:r>
          <a:r>
            <a:rPr lang="en-US" b="0" u="sng" dirty="0" err="1"/>
            <a:t>previo</a:t>
          </a:r>
          <a:r>
            <a:rPr lang="en-US" b="0" u="sng" dirty="0"/>
            <a:t> al </a:t>
          </a:r>
          <a:r>
            <a:rPr lang="en-US" b="0" u="sng" dirty="0" err="1"/>
            <a:t>delito</a:t>
          </a:r>
          <a:r>
            <a:rPr lang="en-US" b="0" u="sng" dirty="0"/>
            <a:t>, </a:t>
          </a:r>
          <a:r>
            <a:rPr lang="en-US" b="0" u="sng" dirty="0" err="1"/>
            <a:t>sólo</a:t>
          </a:r>
          <a:r>
            <a:rPr lang="en-US" b="0" u="sng" dirty="0"/>
            <a:t> se </a:t>
          </a:r>
          <a:r>
            <a:rPr lang="en-US" b="0" u="sng" dirty="0" err="1"/>
            <a:t>puede</a:t>
          </a:r>
          <a:r>
            <a:rPr lang="en-US" b="0" u="sng" dirty="0"/>
            <a:t> pretender </a:t>
          </a:r>
          <a:r>
            <a:rPr lang="en-US" b="0" u="sng" dirty="0" err="1"/>
            <a:t>anulación</a:t>
          </a:r>
          <a:r>
            <a:rPr lang="en-US" b="0" u="sng" dirty="0"/>
            <a:t>/</a:t>
          </a:r>
          <a:r>
            <a:rPr lang="en-US" b="0" u="sng" dirty="0" err="1"/>
            <a:t>anulabilidad</a:t>
          </a:r>
          <a:r>
            <a:rPr lang="en-US" b="0" u="sng" dirty="0"/>
            <a:t> </a:t>
          </a:r>
          <a:r>
            <a:rPr lang="en-US" b="0" u="sng" dirty="0" err="1"/>
            <a:t>negocios</a:t>
          </a:r>
          <a:r>
            <a:rPr lang="en-US" b="0" u="sng" dirty="0"/>
            <a:t> </a:t>
          </a:r>
          <a:r>
            <a:rPr lang="en-US" b="0" u="sng" dirty="0" err="1"/>
            <a:t>jurídicos</a:t>
          </a:r>
          <a:r>
            <a:rPr lang="en-US" b="0" u="sng" dirty="0"/>
            <a:t>, o </a:t>
          </a:r>
          <a:r>
            <a:rPr lang="en-US" b="0" u="sng" dirty="0" err="1"/>
            <a:t>restitución</a:t>
          </a:r>
          <a:r>
            <a:rPr lang="en-US" b="0" u="sng" dirty="0"/>
            <a:t> de la </a:t>
          </a:r>
          <a:r>
            <a:rPr lang="en-US" b="0" u="sng" dirty="0" err="1"/>
            <a:t>cosa</a:t>
          </a:r>
          <a:r>
            <a:rPr lang="en-US" b="0" u="sng" dirty="0"/>
            <a:t> </a:t>
          </a:r>
          <a:r>
            <a:rPr lang="en-US" b="0" u="sng" dirty="0" err="1"/>
            <a:t>indebidamente</a:t>
          </a:r>
          <a:r>
            <a:rPr lang="en-US" b="0" u="sng" dirty="0"/>
            <a:t> </a:t>
          </a:r>
          <a:r>
            <a:rPr lang="en-US" b="0" u="sng" dirty="0" err="1"/>
            <a:t>salida</a:t>
          </a:r>
          <a:r>
            <a:rPr lang="en-US" b="0" u="sng" dirty="0"/>
            <a:t> del </a:t>
          </a:r>
          <a:r>
            <a:rPr lang="en-US" b="0" u="sng" dirty="0" err="1"/>
            <a:t>patrimonio</a:t>
          </a:r>
          <a:r>
            <a:rPr lang="en-US" b="0" u="sng" dirty="0"/>
            <a:t> del </a:t>
          </a:r>
          <a:r>
            <a:rPr lang="en-US" b="0" u="sng" dirty="0" err="1"/>
            <a:t>deudor</a:t>
          </a:r>
          <a:endParaRPr lang="en-US" dirty="0"/>
        </a:p>
      </dgm:t>
    </dgm:pt>
    <dgm:pt modelId="{9DA1AB50-5D4E-42BC-A6C8-36888CA6018E}" type="parTrans" cxnId="{0D096643-D9C5-4606-B7DC-1532D1DB02CB}">
      <dgm:prSet/>
      <dgm:spPr/>
      <dgm:t>
        <a:bodyPr/>
        <a:lstStyle/>
        <a:p>
          <a:endParaRPr lang="en-US"/>
        </a:p>
      </dgm:t>
    </dgm:pt>
    <dgm:pt modelId="{E371DE89-5FBD-4CFF-93F7-CCA5CDC40420}" type="sibTrans" cxnId="{0D096643-D9C5-4606-B7DC-1532D1DB02CB}">
      <dgm:prSet/>
      <dgm:spPr/>
      <dgm:t>
        <a:bodyPr/>
        <a:lstStyle/>
        <a:p>
          <a:endParaRPr lang="en-US"/>
        </a:p>
      </dgm:t>
    </dgm:pt>
    <dgm:pt modelId="{02C625A8-1FD1-B04B-AF92-593C27FEFD4F}">
      <dgm:prSet/>
      <dgm:spPr/>
      <dgm:t>
        <a:bodyPr/>
        <a:lstStyle/>
        <a:p>
          <a:pPr>
            <a:buClr>
              <a:schemeClr val="accent1"/>
            </a:buClr>
          </a:pPr>
          <a:r>
            <a:rPr lang="en-US"/>
            <a:t>Contenido propio: </a:t>
          </a:r>
          <a:r>
            <a:rPr lang="en-US" b="1"/>
            <a:t>restitución</a:t>
          </a:r>
          <a:r>
            <a:rPr lang="en-US"/>
            <a:t> de la cosa que indebidamente salió del patrimonio del deudor o declaración de </a:t>
          </a:r>
          <a:r>
            <a:rPr lang="en-US" b="1"/>
            <a:t>nulidad</a:t>
          </a:r>
          <a:r>
            <a:rPr lang="en-US"/>
            <a:t> de gravámenes ilícitamente constituidos y de negocios jurídicos (RESTABLECIMIENTO ORDENAMIENTO JURÍDICO A LA SITUACIÓN PREVIA AL HECHO DELICTIVO)</a:t>
          </a:r>
        </a:p>
      </dgm:t>
    </dgm:pt>
    <dgm:pt modelId="{EACF79C1-AA50-F442-B315-9BC572849F36}" type="parTrans" cxnId="{D83F9252-ADFA-144B-A6F8-8BB58E3F2AE1}">
      <dgm:prSet/>
      <dgm:spPr/>
      <dgm:t>
        <a:bodyPr/>
        <a:lstStyle/>
        <a:p>
          <a:endParaRPr lang="es-ES"/>
        </a:p>
      </dgm:t>
    </dgm:pt>
    <dgm:pt modelId="{D9415E33-D26A-4745-8B42-2BABCEB3CEE2}" type="sibTrans" cxnId="{D83F9252-ADFA-144B-A6F8-8BB58E3F2AE1}">
      <dgm:prSet/>
      <dgm:spPr/>
    </dgm:pt>
    <dgm:pt modelId="{E9B8068D-A530-D341-B010-1D6AE8FF5F42}">
      <dgm:prSet/>
      <dgm:spPr/>
      <dgm:t>
        <a:bodyPr/>
        <a:lstStyle/>
        <a:p>
          <a:r>
            <a:rPr lang="en-US" b="1"/>
            <a:t>Sólo supletoriamente indemnización de perjuicios materiales y morales cuando la integración es imposible por ser irreivindicable</a:t>
          </a:r>
          <a:endParaRPr lang="en-US" b="1" dirty="0"/>
        </a:p>
      </dgm:t>
    </dgm:pt>
    <dgm:pt modelId="{C2687E00-05C9-8148-AA2E-33B36053A6C8}" type="parTrans" cxnId="{03F62F13-D9B0-F04B-B60F-E13971DCF457}">
      <dgm:prSet/>
      <dgm:spPr/>
      <dgm:t>
        <a:bodyPr/>
        <a:lstStyle/>
        <a:p>
          <a:endParaRPr lang="es-ES"/>
        </a:p>
      </dgm:t>
    </dgm:pt>
    <dgm:pt modelId="{453D03CA-FA04-1840-BAC5-28A86300E365}" type="sibTrans" cxnId="{03F62F13-D9B0-F04B-B60F-E13971DCF457}">
      <dgm:prSet/>
      <dgm:spPr/>
      <dgm:t>
        <a:bodyPr/>
        <a:lstStyle/>
        <a:p>
          <a:endParaRPr lang="es-ES"/>
        </a:p>
      </dgm:t>
    </dgm:pt>
    <dgm:pt modelId="{FA50DB0C-3E54-3A47-8D1F-423A3BAF7FEA}">
      <dgm:prSet/>
      <dgm:spPr/>
      <dgm:t>
        <a:bodyPr/>
        <a:lstStyle/>
        <a:p>
          <a:r>
            <a:rPr lang="en-US" b="1"/>
            <a:t>O cuando se pruebe que ya se había agotado la vía de la ejecución civil</a:t>
          </a:r>
          <a:endParaRPr lang="en-US" b="1" dirty="0"/>
        </a:p>
      </dgm:t>
    </dgm:pt>
    <dgm:pt modelId="{15CA4BB1-EB6D-044F-839E-768E5AB8D994}" type="parTrans" cxnId="{EE5F398E-38BF-464D-8C79-1C3EA78B413C}">
      <dgm:prSet/>
      <dgm:spPr/>
      <dgm:t>
        <a:bodyPr/>
        <a:lstStyle/>
        <a:p>
          <a:endParaRPr lang="es-ES"/>
        </a:p>
      </dgm:t>
    </dgm:pt>
    <dgm:pt modelId="{FFF8D3CF-7D20-1B4D-8EB7-8FD50FDFE55E}" type="sibTrans" cxnId="{EE5F398E-38BF-464D-8C79-1C3EA78B413C}">
      <dgm:prSet/>
      <dgm:spPr/>
      <dgm:t>
        <a:bodyPr/>
        <a:lstStyle/>
        <a:p>
          <a:endParaRPr lang="es-ES"/>
        </a:p>
      </dgm:t>
    </dgm:pt>
    <dgm:pt modelId="{A8D6ABE3-668D-834A-92B6-3EFDDD4E7C68}">
      <dgm:prSet/>
      <dgm:spPr/>
      <dgm:t>
        <a:bodyPr/>
        <a:lstStyle/>
        <a:p>
          <a:r>
            <a:rPr lang="en-US" b="1"/>
            <a:t>STS 138/23, 1-3: no procede condena a indemnizar en la vía penal distinta a la que existía previamente en las vías civil y penal (nuevo título de ejecución introduce un riesgo alto de enriquecimiento injusto)</a:t>
          </a:r>
          <a:endParaRPr lang="en-US" b="1" dirty="0"/>
        </a:p>
      </dgm:t>
    </dgm:pt>
    <dgm:pt modelId="{4E0B4EEE-3F83-3849-A005-0F4ADBD928E1}" type="parTrans" cxnId="{EAED471B-EED2-D44E-BE4B-37A790F4CDFC}">
      <dgm:prSet/>
      <dgm:spPr/>
      <dgm:t>
        <a:bodyPr/>
        <a:lstStyle/>
        <a:p>
          <a:endParaRPr lang="es-ES"/>
        </a:p>
      </dgm:t>
    </dgm:pt>
    <dgm:pt modelId="{B3537B4A-ECDB-ED4C-918E-EBC3616F09FB}" type="sibTrans" cxnId="{EAED471B-EED2-D44E-BE4B-37A790F4CDFC}">
      <dgm:prSet/>
      <dgm:spPr/>
      <dgm:t>
        <a:bodyPr/>
        <a:lstStyle/>
        <a:p>
          <a:endParaRPr lang="es-ES"/>
        </a:p>
      </dgm:t>
    </dgm:pt>
    <dgm:pt modelId="{76B59C37-8898-2040-BA02-1A4ACBBA7991}" type="pres">
      <dgm:prSet presAssocID="{96216950-4850-4F4B-BC78-B2FC46C4658F}" presName="Name0" presStyleCnt="0">
        <dgm:presLayoutVars>
          <dgm:dir/>
          <dgm:animLvl val="lvl"/>
          <dgm:resizeHandles val="exact"/>
        </dgm:presLayoutVars>
      </dgm:prSet>
      <dgm:spPr/>
    </dgm:pt>
    <dgm:pt modelId="{9A24CB58-6AEA-394B-86DB-09FF02B7CD94}" type="pres">
      <dgm:prSet presAssocID="{02C625A8-1FD1-B04B-AF92-593C27FEFD4F}" presName="boxAndChildren" presStyleCnt="0"/>
      <dgm:spPr/>
    </dgm:pt>
    <dgm:pt modelId="{35729232-93B3-6E43-847D-C4DC9BFC8416}" type="pres">
      <dgm:prSet presAssocID="{02C625A8-1FD1-B04B-AF92-593C27FEFD4F}" presName="parentTextBox" presStyleLbl="node1" presStyleIdx="0" presStyleCnt="2"/>
      <dgm:spPr/>
    </dgm:pt>
    <dgm:pt modelId="{4EBC7352-6D30-6544-8835-1E44828588DC}" type="pres">
      <dgm:prSet presAssocID="{02C625A8-1FD1-B04B-AF92-593C27FEFD4F}" presName="entireBox" presStyleLbl="node1" presStyleIdx="0" presStyleCnt="2"/>
      <dgm:spPr/>
    </dgm:pt>
    <dgm:pt modelId="{1159F08C-C49B-F54B-9D48-0345BE763AD2}" type="pres">
      <dgm:prSet presAssocID="{02C625A8-1FD1-B04B-AF92-593C27FEFD4F}" presName="descendantBox" presStyleCnt="0"/>
      <dgm:spPr/>
    </dgm:pt>
    <dgm:pt modelId="{E60D6A2F-96A4-3E4D-B18E-30A5BD5D32EC}" type="pres">
      <dgm:prSet presAssocID="{E9B8068D-A530-D341-B010-1D6AE8FF5F42}" presName="childTextBox" presStyleLbl="fgAccFollowNode1" presStyleIdx="0" presStyleCnt="3">
        <dgm:presLayoutVars>
          <dgm:bulletEnabled val="1"/>
        </dgm:presLayoutVars>
      </dgm:prSet>
      <dgm:spPr/>
    </dgm:pt>
    <dgm:pt modelId="{808E3C01-C941-9146-988B-1FC7039895D6}" type="pres">
      <dgm:prSet presAssocID="{FA50DB0C-3E54-3A47-8D1F-423A3BAF7FEA}" presName="childTextBox" presStyleLbl="fgAccFollowNode1" presStyleIdx="1" presStyleCnt="3">
        <dgm:presLayoutVars>
          <dgm:bulletEnabled val="1"/>
        </dgm:presLayoutVars>
      </dgm:prSet>
      <dgm:spPr/>
    </dgm:pt>
    <dgm:pt modelId="{08C84AF3-FBB7-814E-BD62-0A4B3DCBE3E3}" type="pres">
      <dgm:prSet presAssocID="{A8D6ABE3-668D-834A-92B6-3EFDDD4E7C68}" presName="childTextBox" presStyleLbl="fgAccFollowNode1" presStyleIdx="2" presStyleCnt="3">
        <dgm:presLayoutVars>
          <dgm:bulletEnabled val="1"/>
        </dgm:presLayoutVars>
      </dgm:prSet>
      <dgm:spPr/>
    </dgm:pt>
    <dgm:pt modelId="{72E28AE3-A12C-9C45-B5E9-B962701F2A41}" type="pres">
      <dgm:prSet presAssocID="{E371DE89-5FBD-4CFF-93F7-CCA5CDC40420}" presName="sp" presStyleCnt="0"/>
      <dgm:spPr/>
    </dgm:pt>
    <dgm:pt modelId="{867A743A-2E76-384D-B535-A060434D9C8E}" type="pres">
      <dgm:prSet presAssocID="{5AE1CCE6-260D-45A0-BCCA-B5C8E1F71999}" presName="arrowAndChildren" presStyleCnt="0"/>
      <dgm:spPr/>
    </dgm:pt>
    <dgm:pt modelId="{E9E03799-F744-4D4C-8A03-1110934C6216}" type="pres">
      <dgm:prSet presAssocID="{5AE1CCE6-260D-45A0-BCCA-B5C8E1F71999}" presName="parentTextArrow" presStyleLbl="node1" presStyleIdx="1" presStyleCnt="2" custScaleY="25126"/>
      <dgm:spPr/>
    </dgm:pt>
  </dgm:ptLst>
  <dgm:cxnLst>
    <dgm:cxn modelId="{03F62F13-D9B0-F04B-B60F-E13971DCF457}" srcId="{02C625A8-1FD1-B04B-AF92-593C27FEFD4F}" destId="{E9B8068D-A530-D341-B010-1D6AE8FF5F42}" srcOrd="0" destOrd="0" parTransId="{C2687E00-05C9-8148-AA2E-33B36053A6C8}" sibTransId="{453D03CA-FA04-1840-BAC5-28A86300E365}"/>
    <dgm:cxn modelId="{EAED471B-EED2-D44E-BE4B-37A790F4CDFC}" srcId="{02C625A8-1FD1-B04B-AF92-593C27FEFD4F}" destId="{A8D6ABE3-668D-834A-92B6-3EFDDD4E7C68}" srcOrd="2" destOrd="0" parTransId="{4E0B4EEE-3F83-3849-A005-0F4ADBD928E1}" sibTransId="{B3537B4A-ECDB-ED4C-918E-EBC3616F09FB}"/>
    <dgm:cxn modelId="{8E9A581B-9C1C-3E46-B163-B5D94A34B8A3}" type="presOf" srcId="{E9B8068D-A530-D341-B010-1D6AE8FF5F42}" destId="{E60D6A2F-96A4-3E4D-B18E-30A5BD5D32EC}" srcOrd="0" destOrd="0" presId="urn:microsoft.com/office/officeart/2005/8/layout/process4"/>
    <dgm:cxn modelId="{666C8328-C269-D942-B7B2-D3B31E01D80F}" type="presOf" srcId="{02C625A8-1FD1-B04B-AF92-593C27FEFD4F}" destId="{4EBC7352-6D30-6544-8835-1E44828588DC}" srcOrd="1" destOrd="0" presId="urn:microsoft.com/office/officeart/2005/8/layout/process4"/>
    <dgm:cxn modelId="{7264182A-8D81-F641-822E-AF0D5971ACB8}" type="presOf" srcId="{02C625A8-1FD1-B04B-AF92-593C27FEFD4F}" destId="{35729232-93B3-6E43-847D-C4DC9BFC8416}" srcOrd="0" destOrd="0" presId="urn:microsoft.com/office/officeart/2005/8/layout/process4"/>
    <dgm:cxn modelId="{0D096643-D9C5-4606-B7DC-1532D1DB02CB}" srcId="{96216950-4850-4F4B-BC78-B2FC46C4658F}" destId="{5AE1CCE6-260D-45A0-BCCA-B5C8E1F71999}" srcOrd="0" destOrd="0" parTransId="{9DA1AB50-5D4E-42BC-A6C8-36888CA6018E}" sibTransId="{E371DE89-5FBD-4CFF-93F7-CCA5CDC40420}"/>
    <dgm:cxn modelId="{D83F9252-ADFA-144B-A6F8-8BB58E3F2AE1}" srcId="{96216950-4850-4F4B-BC78-B2FC46C4658F}" destId="{02C625A8-1FD1-B04B-AF92-593C27FEFD4F}" srcOrd="1" destOrd="0" parTransId="{EACF79C1-AA50-F442-B315-9BC572849F36}" sibTransId="{D9415E33-D26A-4745-8B42-2BABCEB3CEE2}"/>
    <dgm:cxn modelId="{268A9E75-233F-904D-BFF5-411107486926}" type="presOf" srcId="{5AE1CCE6-260D-45A0-BCCA-B5C8E1F71999}" destId="{E9E03799-F744-4D4C-8A03-1110934C6216}" srcOrd="0" destOrd="0" presId="urn:microsoft.com/office/officeart/2005/8/layout/process4"/>
    <dgm:cxn modelId="{B435838A-1F4C-2240-B438-D83D84BE3700}" type="presOf" srcId="{A8D6ABE3-668D-834A-92B6-3EFDDD4E7C68}" destId="{08C84AF3-FBB7-814E-BD62-0A4B3DCBE3E3}" srcOrd="0" destOrd="0" presId="urn:microsoft.com/office/officeart/2005/8/layout/process4"/>
    <dgm:cxn modelId="{EE5F398E-38BF-464D-8C79-1C3EA78B413C}" srcId="{02C625A8-1FD1-B04B-AF92-593C27FEFD4F}" destId="{FA50DB0C-3E54-3A47-8D1F-423A3BAF7FEA}" srcOrd="1" destOrd="0" parTransId="{15CA4BB1-EB6D-044F-839E-768E5AB8D994}" sibTransId="{FFF8D3CF-7D20-1B4D-8EB7-8FD50FDFE55E}"/>
    <dgm:cxn modelId="{57385098-51A6-954C-B1FE-EA53FB950179}" type="presOf" srcId="{96216950-4850-4F4B-BC78-B2FC46C4658F}" destId="{76B59C37-8898-2040-BA02-1A4ACBBA7991}" srcOrd="0" destOrd="0" presId="urn:microsoft.com/office/officeart/2005/8/layout/process4"/>
    <dgm:cxn modelId="{7BC886A5-46EA-B849-8FD5-3BDB3F474239}" type="presOf" srcId="{FA50DB0C-3E54-3A47-8D1F-423A3BAF7FEA}" destId="{808E3C01-C941-9146-988B-1FC7039895D6}" srcOrd="0" destOrd="0" presId="urn:microsoft.com/office/officeart/2005/8/layout/process4"/>
    <dgm:cxn modelId="{77F18561-0FA7-E548-A1BA-EBB7188C484F}" type="presParOf" srcId="{76B59C37-8898-2040-BA02-1A4ACBBA7991}" destId="{9A24CB58-6AEA-394B-86DB-09FF02B7CD94}" srcOrd="0" destOrd="0" presId="urn:microsoft.com/office/officeart/2005/8/layout/process4"/>
    <dgm:cxn modelId="{22D585B9-A871-5643-976F-12587756D552}" type="presParOf" srcId="{9A24CB58-6AEA-394B-86DB-09FF02B7CD94}" destId="{35729232-93B3-6E43-847D-C4DC9BFC8416}" srcOrd="0" destOrd="0" presId="urn:microsoft.com/office/officeart/2005/8/layout/process4"/>
    <dgm:cxn modelId="{37AE2C85-A08C-0345-BD21-685918FDC3B0}" type="presParOf" srcId="{9A24CB58-6AEA-394B-86DB-09FF02B7CD94}" destId="{4EBC7352-6D30-6544-8835-1E44828588DC}" srcOrd="1" destOrd="0" presId="urn:microsoft.com/office/officeart/2005/8/layout/process4"/>
    <dgm:cxn modelId="{D34FC255-B63D-A644-9D21-2D3D6D618B85}" type="presParOf" srcId="{9A24CB58-6AEA-394B-86DB-09FF02B7CD94}" destId="{1159F08C-C49B-F54B-9D48-0345BE763AD2}" srcOrd="2" destOrd="0" presId="urn:microsoft.com/office/officeart/2005/8/layout/process4"/>
    <dgm:cxn modelId="{85E4D919-A8BC-D141-8FA3-9CDEB4B308EC}" type="presParOf" srcId="{1159F08C-C49B-F54B-9D48-0345BE763AD2}" destId="{E60D6A2F-96A4-3E4D-B18E-30A5BD5D32EC}" srcOrd="0" destOrd="0" presId="urn:microsoft.com/office/officeart/2005/8/layout/process4"/>
    <dgm:cxn modelId="{470478BD-86B3-C24D-AA71-FCF00C3E46CB}" type="presParOf" srcId="{1159F08C-C49B-F54B-9D48-0345BE763AD2}" destId="{808E3C01-C941-9146-988B-1FC7039895D6}" srcOrd="1" destOrd="0" presId="urn:microsoft.com/office/officeart/2005/8/layout/process4"/>
    <dgm:cxn modelId="{768DAAEA-8725-1141-8114-CE85E0C60046}" type="presParOf" srcId="{1159F08C-C49B-F54B-9D48-0345BE763AD2}" destId="{08C84AF3-FBB7-814E-BD62-0A4B3DCBE3E3}" srcOrd="2" destOrd="0" presId="urn:microsoft.com/office/officeart/2005/8/layout/process4"/>
    <dgm:cxn modelId="{F5B3DCFD-91AB-CA49-8351-A0E8069A4047}" type="presParOf" srcId="{76B59C37-8898-2040-BA02-1A4ACBBA7991}" destId="{72E28AE3-A12C-9C45-B5E9-B962701F2A41}" srcOrd="1" destOrd="0" presId="urn:microsoft.com/office/officeart/2005/8/layout/process4"/>
    <dgm:cxn modelId="{7C279520-C850-6749-A8FD-7B99C826F9C3}" type="presParOf" srcId="{76B59C37-8898-2040-BA02-1A4ACBBA7991}" destId="{867A743A-2E76-384D-B535-A060434D9C8E}" srcOrd="2" destOrd="0" presId="urn:microsoft.com/office/officeart/2005/8/layout/process4"/>
    <dgm:cxn modelId="{362AD87F-8CF9-D546-8747-9006A9273D4D}" type="presParOf" srcId="{867A743A-2E76-384D-B535-A060434D9C8E}" destId="{E9E03799-F744-4D4C-8A03-1110934C6216}"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B95993F-DFD9-49B9-A538-7CCC10F48A76}"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5847363A-887C-45C4-830B-B30F2583E226}">
      <dgm:prSet custT="1"/>
      <dgm:spPr/>
      <dgm:t>
        <a:bodyPr/>
        <a:lstStyle/>
        <a:p>
          <a:pPr algn="just">
            <a:lnSpc>
              <a:spcPct val="100000"/>
            </a:lnSpc>
          </a:pPr>
          <a:r>
            <a:rPr lang="en-US" sz="1600" b="0" dirty="0"/>
            <a:t>¿Hay que </a:t>
          </a:r>
          <a:r>
            <a:rPr lang="en-US" sz="1600" b="0" dirty="0" err="1"/>
            <a:t>llamar</a:t>
          </a:r>
          <a:r>
            <a:rPr lang="en-US" sz="1600" b="0" dirty="0"/>
            <a:t> al </a:t>
          </a:r>
          <a:r>
            <a:rPr lang="en-US" sz="1600" b="0" dirty="0" err="1"/>
            <a:t>proceso</a:t>
          </a:r>
          <a:r>
            <a:rPr lang="en-US" sz="1600" b="0" dirty="0"/>
            <a:t> (RC) a la </a:t>
          </a:r>
          <a:r>
            <a:rPr lang="en-US" sz="1600" b="0" dirty="0" err="1"/>
            <a:t>entidad</a:t>
          </a:r>
          <a:r>
            <a:rPr lang="en-US" sz="1600" b="0" dirty="0"/>
            <a:t> que sea una </a:t>
          </a:r>
          <a:r>
            <a:rPr lang="en-US" sz="1600" b="0" dirty="0" err="1"/>
            <a:t>empresa</a:t>
          </a:r>
          <a:r>
            <a:rPr lang="en-US" sz="1600" b="0" dirty="0"/>
            <a:t> instrumental?</a:t>
          </a:r>
          <a:endParaRPr lang="en-US" sz="1600" dirty="0"/>
        </a:p>
      </dgm:t>
    </dgm:pt>
    <dgm:pt modelId="{B6C02521-8A49-4D24-A1E5-B2232CAB2A28}" type="parTrans" cxnId="{1C52C227-8443-41B0-BB58-F0B321E331D0}">
      <dgm:prSet/>
      <dgm:spPr/>
      <dgm:t>
        <a:bodyPr/>
        <a:lstStyle/>
        <a:p>
          <a:endParaRPr lang="en-US"/>
        </a:p>
      </dgm:t>
    </dgm:pt>
    <dgm:pt modelId="{8161E055-D859-47BA-B29E-14C269ECE96F}" type="sibTrans" cxnId="{1C52C227-8443-41B0-BB58-F0B321E331D0}">
      <dgm:prSet/>
      <dgm:spPr/>
      <dgm:t>
        <a:bodyPr/>
        <a:lstStyle/>
        <a:p>
          <a:pPr>
            <a:lnSpc>
              <a:spcPct val="100000"/>
            </a:lnSpc>
          </a:pPr>
          <a:endParaRPr lang="en-US"/>
        </a:p>
      </dgm:t>
    </dgm:pt>
    <dgm:pt modelId="{A453E2B4-C58E-4708-AE95-1F664326582B}">
      <dgm:prSet custT="1"/>
      <dgm:spPr/>
      <dgm:t>
        <a:bodyPr/>
        <a:lstStyle/>
        <a:p>
          <a:pPr algn="just">
            <a:lnSpc>
              <a:spcPct val="100000"/>
            </a:lnSpc>
          </a:pPr>
          <a:r>
            <a:rPr lang="es-ES" sz="1400" b="0" dirty="0"/>
            <a:t>Al menos partícipe a título lucrativo si no está llamado al proceso como penalmente responsable su administrador (respondería civilmente ex art. 120.4 º CP) </a:t>
          </a:r>
          <a:r>
            <a:rPr lang="en-US" sz="1400" b="0" dirty="0"/>
            <a:t>	</a:t>
          </a:r>
          <a:endParaRPr lang="en-US" sz="1400" dirty="0"/>
        </a:p>
      </dgm:t>
    </dgm:pt>
    <dgm:pt modelId="{9114F1EA-02A2-4A72-9C22-58BBB78FFCC5}" type="parTrans" cxnId="{7D0BDCBC-7FA0-45AC-A84A-D253F305D021}">
      <dgm:prSet/>
      <dgm:spPr/>
      <dgm:t>
        <a:bodyPr/>
        <a:lstStyle/>
        <a:p>
          <a:endParaRPr lang="en-US"/>
        </a:p>
      </dgm:t>
    </dgm:pt>
    <dgm:pt modelId="{157EB4E2-1129-402F-9B6E-F1BFE4510BD0}" type="sibTrans" cxnId="{7D0BDCBC-7FA0-45AC-A84A-D253F305D021}">
      <dgm:prSet/>
      <dgm:spPr/>
      <dgm:t>
        <a:bodyPr/>
        <a:lstStyle/>
        <a:p>
          <a:endParaRPr lang="en-US"/>
        </a:p>
      </dgm:t>
    </dgm:pt>
    <dgm:pt modelId="{C8640E08-CE53-4509-B32A-451A4F8FBA99}" type="pres">
      <dgm:prSet presAssocID="{3B95993F-DFD9-49B9-A538-7CCC10F48A76}" presName="root" presStyleCnt="0">
        <dgm:presLayoutVars>
          <dgm:dir/>
          <dgm:resizeHandles val="exact"/>
        </dgm:presLayoutVars>
      </dgm:prSet>
      <dgm:spPr/>
    </dgm:pt>
    <dgm:pt modelId="{D917C17A-08AE-47B3-8074-4D5A59974CEA}" type="pres">
      <dgm:prSet presAssocID="{3B95993F-DFD9-49B9-A538-7CCC10F48A76}" presName="container" presStyleCnt="0">
        <dgm:presLayoutVars>
          <dgm:dir/>
          <dgm:resizeHandles val="exact"/>
        </dgm:presLayoutVars>
      </dgm:prSet>
      <dgm:spPr/>
    </dgm:pt>
    <dgm:pt modelId="{0CB90979-4783-4ABC-BEC6-046FC710C224}" type="pres">
      <dgm:prSet presAssocID="{5847363A-887C-45C4-830B-B30F2583E226}" presName="compNode" presStyleCnt="0"/>
      <dgm:spPr/>
    </dgm:pt>
    <dgm:pt modelId="{4D80F4C8-B884-4724-B2CD-FB2694625E52}" type="pres">
      <dgm:prSet presAssocID="{5847363A-887C-45C4-830B-B30F2583E226}" presName="iconBgRect" presStyleLbl="bgShp" presStyleIdx="0" presStyleCnt="2"/>
      <dgm:spPr/>
    </dgm:pt>
    <dgm:pt modelId="{8E1DC0E3-AB76-4875-AC24-7B248FABAFDF}" type="pres">
      <dgm:prSet presAssocID="{5847363A-887C-45C4-830B-B30F2583E226}"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all center"/>
        </a:ext>
      </dgm:extLst>
    </dgm:pt>
    <dgm:pt modelId="{EC5F38FD-253F-4FBE-B77A-F058AA59B119}" type="pres">
      <dgm:prSet presAssocID="{5847363A-887C-45C4-830B-B30F2583E226}" presName="spaceRect" presStyleCnt="0"/>
      <dgm:spPr/>
    </dgm:pt>
    <dgm:pt modelId="{C9D2D7A3-8C84-4891-B6D7-EC496AC2C954}" type="pres">
      <dgm:prSet presAssocID="{5847363A-887C-45C4-830B-B30F2583E226}" presName="textRect" presStyleLbl="revTx" presStyleIdx="0" presStyleCnt="2" custLinFactNeighborY="-56455">
        <dgm:presLayoutVars>
          <dgm:chMax val="1"/>
          <dgm:chPref val="1"/>
        </dgm:presLayoutVars>
      </dgm:prSet>
      <dgm:spPr/>
    </dgm:pt>
    <dgm:pt modelId="{1BF92A8C-BBE1-4DC0-913E-9BCC9D01A37F}" type="pres">
      <dgm:prSet presAssocID="{8161E055-D859-47BA-B29E-14C269ECE96F}" presName="sibTrans" presStyleLbl="sibTrans2D1" presStyleIdx="0" presStyleCnt="0"/>
      <dgm:spPr/>
    </dgm:pt>
    <dgm:pt modelId="{8B3C33D1-BC07-4256-9E75-07E60ED8DC89}" type="pres">
      <dgm:prSet presAssocID="{A453E2B4-C58E-4708-AE95-1F664326582B}" presName="compNode" presStyleCnt="0"/>
      <dgm:spPr/>
    </dgm:pt>
    <dgm:pt modelId="{C92E15C6-2111-4F8E-8734-426B69ED625C}" type="pres">
      <dgm:prSet presAssocID="{A453E2B4-C58E-4708-AE95-1F664326582B}" presName="iconBgRect" presStyleLbl="bgShp" presStyleIdx="1" presStyleCnt="2"/>
      <dgm:spPr/>
    </dgm:pt>
    <dgm:pt modelId="{D569CB85-FAA6-4F9A-9526-A1BF93CF96D9}" type="pres">
      <dgm:prSet presAssocID="{A453E2B4-C58E-4708-AE95-1F664326582B}"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arca de verificación"/>
        </a:ext>
      </dgm:extLst>
    </dgm:pt>
    <dgm:pt modelId="{C93FF06B-8232-47E4-95B9-9E47E59B4FE9}" type="pres">
      <dgm:prSet presAssocID="{A453E2B4-C58E-4708-AE95-1F664326582B}" presName="spaceRect" presStyleCnt="0"/>
      <dgm:spPr/>
    </dgm:pt>
    <dgm:pt modelId="{6EE46AD1-C9AD-41A6-A43C-E4171B561B7D}" type="pres">
      <dgm:prSet presAssocID="{A453E2B4-C58E-4708-AE95-1F664326582B}" presName="textRect" presStyleLbl="revTx" presStyleIdx="1" presStyleCnt="2" custLinFactNeighborY="50003">
        <dgm:presLayoutVars>
          <dgm:chMax val="1"/>
          <dgm:chPref val="1"/>
        </dgm:presLayoutVars>
      </dgm:prSet>
      <dgm:spPr/>
    </dgm:pt>
  </dgm:ptLst>
  <dgm:cxnLst>
    <dgm:cxn modelId="{BBD42D08-D588-4D0B-812F-FE1CA0835FC2}" type="presOf" srcId="{3B95993F-DFD9-49B9-A538-7CCC10F48A76}" destId="{C8640E08-CE53-4509-B32A-451A4F8FBA99}" srcOrd="0" destOrd="0" presId="urn:microsoft.com/office/officeart/2018/2/layout/IconCircleList"/>
    <dgm:cxn modelId="{1C52C227-8443-41B0-BB58-F0B321E331D0}" srcId="{3B95993F-DFD9-49B9-A538-7CCC10F48A76}" destId="{5847363A-887C-45C4-830B-B30F2583E226}" srcOrd="0" destOrd="0" parTransId="{B6C02521-8A49-4D24-A1E5-B2232CAB2A28}" sibTransId="{8161E055-D859-47BA-B29E-14C269ECE96F}"/>
    <dgm:cxn modelId="{A6428484-7422-4E1B-B8F2-1EDA7EEC1259}" type="presOf" srcId="{5847363A-887C-45C4-830B-B30F2583E226}" destId="{C9D2D7A3-8C84-4891-B6D7-EC496AC2C954}" srcOrd="0" destOrd="0" presId="urn:microsoft.com/office/officeart/2018/2/layout/IconCircleList"/>
    <dgm:cxn modelId="{3DE3EAB7-68CB-4D7B-859A-829AC886D838}" type="presOf" srcId="{A453E2B4-C58E-4708-AE95-1F664326582B}" destId="{6EE46AD1-C9AD-41A6-A43C-E4171B561B7D}" srcOrd="0" destOrd="0" presId="urn:microsoft.com/office/officeart/2018/2/layout/IconCircleList"/>
    <dgm:cxn modelId="{7D0BDCBC-7FA0-45AC-A84A-D253F305D021}" srcId="{3B95993F-DFD9-49B9-A538-7CCC10F48A76}" destId="{A453E2B4-C58E-4708-AE95-1F664326582B}" srcOrd="1" destOrd="0" parTransId="{9114F1EA-02A2-4A72-9C22-58BBB78FFCC5}" sibTransId="{157EB4E2-1129-402F-9B6E-F1BFE4510BD0}"/>
    <dgm:cxn modelId="{8E7C91C0-69E9-4C9C-AD89-238491A2218A}" type="presOf" srcId="{8161E055-D859-47BA-B29E-14C269ECE96F}" destId="{1BF92A8C-BBE1-4DC0-913E-9BCC9D01A37F}" srcOrd="0" destOrd="0" presId="urn:microsoft.com/office/officeart/2018/2/layout/IconCircleList"/>
    <dgm:cxn modelId="{8F0C5FD6-5023-47B8-A0DA-198F4F387792}" type="presParOf" srcId="{C8640E08-CE53-4509-B32A-451A4F8FBA99}" destId="{D917C17A-08AE-47B3-8074-4D5A59974CEA}" srcOrd="0" destOrd="0" presId="urn:microsoft.com/office/officeart/2018/2/layout/IconCircleList"/>
    <dgm:cxn modelId="{2E77E4D1-A039-418F-84C7-96E1ABF47B80}" type="presParOf" srcId="{D917C17A-08AE-47B3-8074-4D5A59974CEA}" destId="{0CB90979-4783-4ABC-BEC6-046FC710C224}" srcOrd="0" destOrd="0" presId="urn:microsoft.com/office/officeart/2018/2/layout/IconCircleList"/>
    <dgm:cxn modelId="{DC99804A-75D4-47FB-B39B-9FC7255FEC06}" type="presParOf" srcId="{0CB90979-4783-4ABC-BEC6-046FC710C224}" destId="{4D80F4C8-B884-4724-B2CD-FB2694625E52}" srcOrd="0" destOrd="0" presId="urn:microsoft.com/office/officeart/2018/2/layout/IconCircleList"/>
    <dgm:cxn modelId="{AC685534-93CA-4EBF-A28F-2B0E30BB5681}" type="presParOf" srcId="{0CB90979-4783-4ABC-BEC6-046FC710C224}" destId="{8E1DC0E3-AB76-4875-AC24-7B248FABAFDF}" srcOrd="1" destOrd="0" presId="urn:microsoft.com/office/officeart/2018/2/layout/IconCircleList"/>
    <dgm:cxn modelId="{C8507DF7-E161-4AA3-8ADF-43C0D4B62249}" type="presParOf" srcId="{0CB90979-4783-4ABC-BEC6-046FC710C224}" destId="{EC5F38FD-253F-4FBE-B77A-F058AA59B119}" srcOrd="2" destOrd="0" presId="urn:microsoft.com/office/officeart/2018/2/layout/IconCircleList"/>
    <dgm:cxn modelId="{C0838EFE-85FE-41C6-9617-4701CDEC57C2}" type="presParOf" srcId="{0CB90979-4783-4ABC-BEC6-046FC710C224}" destId="{C9D2D7A3-8C84-4891-B6D7-EC496AC2C954}" srcOrd="3" destOrd="0" presId="urn:microsoft.com/office/officeart/2018/2/layout/IconCircleList"/>
    <dgm:cxn modelId="{EEA52117-2E0A-4688-83BC-E7EE96B19E3C}" type="presParOf" srcId="{D917C17A-08AE-47B3-8074-4D5A59974CEA}" destId="{1BF92A8C-BBE1-4DC0-913E-9BCC9D01A37F}" srcOrd="1" destOrd="0" presId="urn:microsoft.com/office/officeart/2018/2/layout/IconCircleList"/>
    <dgm:cxn modelId="{8CE98F0B-77BE-4978-B7CA-D3EF687E5F17}" type="presParOf" srcId="{D917C17A-08AE-47B3-8074-4D5A59974CEA}" destId="{8B3C33D1-BC07-4256-9E75-07E60ED8DC89}" srcOrd="2" destOrd="0" presId="urn:microsoft.com/office/officeart/2018/2/layout/IconCircleList"/>
    <dgm:cxn modelId="{7C2462CE-2ED3-4FFD-A451-0A48FFA4D5EC}" type="presParOf" srcId="{8B3C33D1-BC07-4256-9E75-07E60ED8DC89}" destId="{C92E15C6-2111-4F8E-8734-426B69ED625C}" srcOrd="0" destOrd="0" presId="urn:microsoft.com/office/officeart/2018/2/layout/IconCircleList"/>
    <dgm:cxn modelId="{BBE2431D-AFD2-41E9-9F39-4BF536882DF9}" type="presParOf" srcId="{8B3C33D1-BC07-4256-9E75-07E60ED8DC89}" destId="{D569CB85-FAA6-4F9A-9526-A1BF93CF96D9}" srcOrd="1" destOrd="0" presId="urn:microsoft.com/office/officeart/2018/2/layout/IconCircleList"/>
    <dgm:cxn modelId="{149393A4-30E1-4DE0-A5BC-59B03C12D78E}" type="presParOf" srcId="{8B3C33D1-BC07-4256-9E75-07E60ED8DC89}" destId="{C93FF06B-8232-47E4-95B9-9E47E59B4FE9}" srcOrd="2" destOrd="0" presId="urn:microsoft.com/office/officeart/2018/2/layout/IconCircleList"/>
    <dgm:cxn modelId="{D8DD7C02-022C-4815-B56E-C429A878030E}" type="presParOf" srcId="{8B3C33D1-BC07-4256-9E75-07E60ED8DC89}" destId="{6EE46AD1-C9AD-41A6-A43C-E4171B561B7D}"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07934C-8AE3-BA4A-AD4A-8C65196B07A2}">
      <dsp:nvSpPr>
        <dsp:cNvPr id="0" name=""/>
        <dsp:cNvSpPr/>
      </dsp:nvSpPr>
      <dsp:spPr>
        <a:xfrm>
          <a:off x="42" y="42408"/>
          <a:ext cx="4074233" cy="1530909"/>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s-ES" sz="2000" b="1" kern="1200" dirty="0"/>
            <a:t>FRUSTACIÓN DE LA EJECUCIÓN (257- 258 – 258 bis – 258 ter) </a:t>
          </a:r>
          <a:r>
            <a:rPr lang="es-ES" sz="2000" b="1" kern="1200" dirty="0">
              <a:sym typeface="Wingdings" panose="05000000000000000000" pitchFamily="2" charset="2"/>
            </a:rPr>
            <a:t></a:t>
          </a:r>
          <a:r>
            <a:rPr lang="es-ES" sz="2000" b="1" kern="1200" dirty="0"/>
            <a:t> ¿bien jurídico único? ¿todos son delitos de frustración de la ejecución?</a:t>
          </a:r>
          <a:endParaRPr lang="en-US" sz="2000" kern="1200" dirty="0"/>
        </a:p>
      </dsp:txBody>
      <dsp:txXfrm>
        <a:off x="42" y="42408"/>
        <a:ext cx="4074233" cy="1530909"/>
      </dsp:txXfrm>
    </dsp:sp>
    <dsp:sp modelId="{5A3065F7-BF0F-E347-9CA4-FA1F973FE891}">
      <dsp:nvSpPr>
        <dsp:cNvPr id="0" name=""/>
        <dsp:cNvSpPr/>
      </dsp:nvSpPr>
      <dsp:spPr>
        <a:xfrm>
          <a:off x="42" y="1573318"/>
          <a:ext cx="4074233" cy="3458699"/>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s-ES" sz="2000" kern="1200"/>
            <a:t>Alzamiento propio 257.1.1º</a:t>
          </a:r>
          <a:endParaRPr lang="en-US" sz="2000" kern="1200"/>
        </a:p>
        <a:p>
          <a:pPr marL="228600" lvl="1" indent="-228600" algn="l" defTabSz="889000">
            <a:lnSpc>
              <a:spcPct val="90000"/>
            </a:lnSpc>
            <a:spcBef>
              <a:spcPct val="0"/>
            </a:spcBef>
            <a:spcAft>
              <a:spcPct val="15000"/>
            </a:spcAft>
            <a:buChar char="•"/>
          </a:pPr>
          <a:r>
            <a:rPr lang="es-ES" sz="2000" kern="1200"/>
            <a:t>Alzamiento procesal/impropio 257.1.2º</a:t>
          </a:r>
          <a:endParaRPr lang="en-US" sz="2000" kern="1200"/>
        </a:p>
        <a:p>
          <a:pPr marL="228600" lvl="1" indent="-228600" algn="l" defTabSz="889000">
            <a:lnSpc>
              <a:spcPct val="90000"/>
            </a:lnSpc>
            <a:spcBef>
              <a:spcPct val="0"/>
            </a:spcBef>
            <a:spcAft>
              <a:spcPct val="15000"/>
            </a:spcAft>
            <a:buChar char="•"/>
          </a:pPr>
          <a:r>
            <a:rPr lang="es-ES" sz="2000" kern="1200"/>
            <a:t>Alzamiento </a:t>
          </a:r>
          <a:r>
            <a:rPr lang="es-ES" sz="2000" i="1" kern="1200"/>
            <a:t>RC ex delicto </a:t>
          </a:r>
          <a:r>
            <a:rPr lang="es-ES" sz="2000" kern="1200"/>
            <a:t>257.2</a:t>
          </a:r>
          <a:endParaRPr lang="en-US" sz="2000" kern="1200"/>
        </a:p>
        <a:p>
          <a:pPr marL="228600" lvl="1" indent="-228600" algn="l" defTabSz="889000">
            <a:lnSpc>
              <a:spcPct val="90000"/>
            </a:lnSpc>
            <a:spcBef>
              <a:spcPct val="0"/>
            </a:spcBef>
            <a:spcAft>
              <a:spcPct val="15000"/>
            </a:spcAft>
            <a:buChar char="•"/>
          </a:pPr>
          <a:r>
            <a:rPr lang="es-ES" sz="2000" b="1" kern="1200" dirty="0"/>
            <a:t>No colaboración del ejecutado en el procedimiento de ejecución 258</a:t>
          </a:r>
          <a:endParaRPr lang="en-US" sz="2000" kern="1200" dirty="0"/>
        </a:p>
        <a:p>
          <a:pPr marL="228600" lvl="1" indent="-228600" algn="l" defTabSz="889000">
            <a:lnSpc>
              <a:spcPct val="90000"/>
            </a:lnSpc>
            <a:spcBef>
              <a:spcPct val="0"/>
            </a:spcBef>
            <a:spcAft>
              <a:spcPct val="15000"/>
            </a:spcAft>
            <a:buChar char="•"/>
          </a:pPr>
          <a:r>
            <a:rPr lang="es-ES" sz="2000" b="1" kern="1200" dirty="0"/>
            <a:t>Utilización bienes embargados 258 bis</a:t>
          </a:r>
          <a:endParaRPr lang="en-US" sz="2000" kern="1200" dirty="0"/>
        </a:p>
        <a:p>
          <a:pPr marL="228600" lvl="1" indent="-228600" algn="l" defTabSz="889000">
            <a:lnSpc>
              <a:spcPct val="90000"/>
            </a:lnSpc>
            <a:spcBef>
              <a:spcPct val="0"/>
            </a:spcBef>
            <a:spcAft>
              <a:spcPct val="15000"/>
            </a:spcAft>
            <a:buChar char="•"/>
          </a:pPr>
          <a:r>
            <a:rPr lang="es-ES" sz="2000" kern="1200"/>
            <a:t>Personas jurídicas 258 ter</a:t>
          </a:r>
          <a:endParaRPr lang="en-US" sz="2000" kern="1200"/>
        </a:p>
      </dsp:txBody>
      <dsp:txXfrm>
        <a:off x="42" y="1573318"/>
        <a:ext cx="4074233" cy="3458699"/>
      </dsp:txXfrm>
    </dsp:sp>
    <dsp:sp modelId="{0747347F-075C-5242-8F52-6862FA934928}">
      <dsp:nvSpPr>
        <dsp:cNvPr id="0" name=""/>
        <dsp:cNvSpPr/>
      </dsp:nvSpPr>
      <dsp:spPr>
        <a:xfrm>
          <a:off x="4644668" y="42408"/>
          <a:ext cx="4074233" cy="1530909"/>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s-ES" sz="2000" b="1" kern="1200"/>
            <a:t>INSOLVENCIAS PUNIBLES (259 – 259 bis – 260 – 261 – 261 bis) </a:t>
          </a:r>
          <a:endParaRPr lang="en-US" sz="2000" kern="1200"/>
        </a:p>
      </dsp:txBody>
      <dsp:txXfrm>
        <a:off x="4644668" y="42408"/>
        <a:ext cx="4074233" cy="1530909"/>
      </dsp:txXfrm>
    </dsp:sp>
    <dsp:sp modelId="{625386CC-A8AA-484F-B381-4A0A523D73E0}">
      <dsp:nvSpPr>
        <dsp:cNvPr id="0" name=""/>
        <dsp:cNvSpPr/>
      </dsp:nvSpPr>
      <dsp:spPr>
        <a:xfrm>
          <a:off x="4644668" y="1573318"/>
          <a:ext cx="4074233" cy="3458699"/>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s-ES" sz="2000" kern="1200" dirty="0"/>
            <a:t>“</a:t>
          </a:r>
          <a:r>
            <a:rPr lang="es-ES" sz="2000" b="1" i="1" kern="1200" dirty="0"/>
            <a:t>concurso punible o bancarrota” </a:t>
          </a:r>
          <a:r>
            <a:rPr lang="es-ES" sz="2000" b="1" kern="1200" dirty="0"/>
            <a:t>259 – 259 bis</a:t>
          </a:r>
          <a:endParaRPr lang="en-US" sz="2000" kern="1200" dirty="0"/>
        </a:p>
        <a:p>
          <a:pPr marL="228600" lvl="1" indent="-228600" algn="l" defTabSz="889000">
            <a:lnSpc>
              <a:spcPct val="90000"/>
            </a:lnSpc>
            <a:spcBef>
              <a:spcPct val="0"/>
            </a:spcBef>
            <a:spcAft>
              <a:spcPct val="15000"/>
            </a:spcAft>
            <a:buChar char="•"/>
          </a:pPr>
          <a:r>
            <a:rPr lang="es-ES" sz="2000" kern="1200" dirty="0"/>
            <a:t>Favorecimiento ilícito de acreedores 260</a:t>
          </a:r>
          <a:endParaRPr lang="en-US" sz="2000" kern="1200" dirty="0"/>
        </a:p>
        <a:p>
          <a:pPr marL="228600" lvl="1" indent="-228600" algn="l" defTabSz="889000">
            <a:lnSpc>
              <a:spcPct val="90000"/>
            </a:lnSpc>
            <a:spcBef>
              <a:spcPct val="0"/>
            </a:spcBef>
            <a:spcAft>
              <a:spcPct val="15000"/>
            </a:spcAft>
            <a:buChar char="•"/>
          </a:pPr>
          <a:r>
            <a:rPr lang="es-ES" sz="2000" kern="1200" dirty="0"/>
            <a:t>Falsedades documentales en ámbito concursal 261</a:t>
          </a:r>
          <a:endParaRPr lang="en-US" sz="2000" kern="1200" dirty="0"/>
        </a:p>
        <a:p>
          <a:pPr marL="228600" lvl="1" indent="-228600" algn="l" defTabSz="889000">
            <a:lnSpc>
              <a:spcPct val="90000"/>
            </a:lnSpc>
            <a:spcBef>
              <a:spcPct val="0"/>
            </a:spcBef>
            <a:spcAft>
              <a:spcPct val="15000"/>
            </a:spcAft>
            <a:buChar char="•"/>
          </a:pPr>
          <a:r>
            <a:rPr lang="es-ES" sz="2000" kern="1200"/>
            <a:t>Personas jurídicas 261 bis</a:t>
          </a:r>
          <a:endParaRPr lang="en-US" sz="2000" kern="1200"/>
        </a:p>
      </dsp:txBody>
      <dsp:txXfrm>
        <a:off x="4644668" y="1573318"/>
        <a:ext cx="4074233" cy="345869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5B46C3-7723-EB4D-A90E-86FB0BFCF408}">
      <dsp:nvSpPr>
        <dsp:cNvPr id="0" name=""/>
        <dsp:cNvSpPr/>
      </dsp:nvSpPr>
      <dsp:spPr>
        <a:xfrm>
          <a:off x="0" y="704"/>
          <a:ext cx="5582653" cy="1867395"/>
        </a:xfrm>
        <a:prstGeom prst="roundRect">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ES" sz="1400" kern="1200" dirty="0"/>
            <a:t>No es necesario tener conocimiento del gravamen, sino de la deuda que pudiera motivar la actuación sobre su patrimonio (SAP Córdoba sección 2ª, 270/2017, 14 junio)</a:t>
          </a:r>
          <a:endParaRPr lang="en-US" sz="1400" kern="1200" dirty="0"/>
        </a:p>
      </dsp:txBody>
      <dsp:txXfrm>
        <a:off x="91159" y="91863"/>
        <a:ext cx="5400335" cy="1685077"/>
      </dsp:txXfrm>
    </dsp:sp>
    <dsp:sp modelId="{985B8E5B-7F03-FB49-9324-E3DA5BF36541}">
      <dsp:nvSpPr>
        <dsp:cNvPr id="0" name=""/>
        <dsp:cNvSpPr/>
      </dsp:nvSpPr>
      <dsp:spPr>
        <a:xfrm>
          <a:off x="0" y="1881684"/>
          <a:ext cx="5582653" cy="1867395"/>
        </a:xfrm>
        <a:prstGeom prst="roundRect">
          <a:avLst/>
        </a:prstGeom>
        <a:gradFill rotWithShape="0">
          <a:gsLst>
            <a:gs pos="0">
              <a:schemeClr val="accent2">
                <a:hueOff val="-1696488"/>
                <a:satOff val="5592"/>
                <a:lumOff val="5981"/>
                <a:alphaOff val="0"/>
                <a:tint val="98000"/>
                <a:satMod val="110000"/>
                <a:lumMod val="104000"/>
              </a:schemeClr>
            </a:gs>
            <a:gs pos="69000">
              <a:schemeClr val="accent2">
                <a:hueOff val="-1696488"/>
                <a:satOff val="5592"/>
                <a:lumOff val="5981"/>
                <a:alphaOff val="0"/>
                <a:shade val="88000"/>
                <a:satMod val="130000"/>
                <a:lumMod val="92000"/>
              </a:schemeClr>
            </a:gs>
            <a:gs pos="100000">
              <a:schemeClr val="accent2">
                <a:hueOff val="-1696488"/>
                <a:satOff val="5592"/>
                <a:lumOff val="5981"/>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ES" sz="1400" kern="1200" dirty="0"/>
            <a:t>No se requiere para cometer el delito una diligencia judicial de embargo, sino que basta con que el procedimiento sea de previsible iniciación (SAP Madrid sección 3ª, 768/2016, 23 diciembre). No siendo preciso que haya recaído condena todavía respecto al delito del que nacería la responsabilidad civil (STS 616/2019, 2 junio)</a:t>
          </a:r>
          <a:endParaRPr lang="en-US" sz="1400" kern="1200" dirty="0"/>
        </a:p>
      </dsp:txBody>
      <dsp:txXfrm>
        <a:off x="91159" y="1972843"/>
        <a:ext cx="5400335" cy="1685077"/>
      </dsp:txXfrm>
    </dsp:sp>
    <dsp:sp modelId="{3BADA811-5854-2344-8981-BF11E942502A}">
      <dsp:nvSpPr>
        <dsp:cNvPr id="0" name=""/>
        <dsp:cNvSpPr/>
      </dsp:nvSpPr>
      <dsp:spPr>
        <a:xfrm>
          <a:off x="0" y="3762664"/>
          <a:ext cx="5582653" cy="1867395"/>
        </a:xfrm>
        <a:prstGeom prst="roundRect">
          <a:avLst/>
        </a:prstGeom>
        <a:gradFill rotWithShape="0">
          <a:gsLst>
            <a:gs pos="0">
              <a:schemeClr val="accent2">
                <a:hueOff val="-3392975"/>
                <a:satOff val="11185"/>
                <a:lumOff val="11961"/>
                <a:alphaOff val="0"/>
                <a:tint val="98000"/>
                <a:satMod val="110000"/>
                <a:lumMod val="104000"/>
              </a:schemeClr>
            </a:gs>
            <a:gs pos="69000">
              <a:schemeClr val="accent2">
                <a:hueOff val="-3392975"/>
                <a:satOff val="11185"/>
                <a:lumOff val="11961"/>
                <a:alphaOff val="0"/>
                <a:shade val="88000"/>
                <a:satMod val="130000"/>
                <a:lumMod val="92000"/>
              </a:schemeClr>
            </a:gs>
            <a:gs pos="100000">
              <a:schemeClr val="accent2">
                <a:hueOff val="-3392975"/>
                <a:satOff val="11185"/>
                <a:lumOff val="11961"/>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ES" sz="1400" kern="1200" dirty="0"/>
            <a:t>Para aplicar el tipo basta con que se actúe tras la comisión de un hecho del que deba derivarse responsabilidad civil aunque esta no haya sido declarada todavía, como indica la STS 739/2001, de 3 de mayo.  Esta resolución alude a la </a:t>
          </a:r>
          <a:r>
            <a:rPr lang="es-ES" sz="1400" kern="1200" dirty="0" err="1"/>
            <a:t>innecesariedad</a:t>
          </a:r>
          <a:r>
            <a:rPr lang="es-ES" sz="1400" kern="1200" dirty="0"/>
            <a:t> de esta figura delictiva a la vista de la referencia en el art. 257.1.2º al procedimiento “iniciado o de previsible iniciación” puesto que para quien ha cometido un hecho delictivo productor de un daño o perjuicio es más que previsible que se inicie contra él un procedimiento penal en el que se aseguren primero y se ejecuten después las responsabilidades civiles nacidas de delito. </a:t>
          </a:r>
          <a:endParaRPr lang="en-US" sz="1400" kern="1200" dirty="0"/>
        </a:p>
      </dsp:txBody>
      <dsp:txXfrm>
        <a:off x="91159" y="3853823"/>
        <a:ext cx="5400335" cy="16850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6DCC1B-5D3E-994D-BB6A-02D40306DA05}">
      <dsp:nvSpPr>
        <dsp:cNvPr id="0" name=""/>
        <dsp:cNvSpPr/>
      </dsp:nvSpPr>
      <dsp:spPr>
        <a:xfrm>
          <a:off x="0" y="3554538"/>
          <a:ext cx="7727012" cy="233216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s-ES" sz="2600" b="1" kern="1200"/>
            <a:t>Son delitos contra el derecho de crédito</a:t>
          </a:r>
          <a:endParaRPr lang="en-US" sz="2600" kern="1200"/>
        </a:p>
      </dsp:txBody>
      <dsp:txXfrm>
        <a:off x="0" y="3554538"/>
        <a:ext cx="7727012" cy="1259367"/>
      </dsp:txXfrm>
    </dsp:sp>
    <dsp:sp modelId="{9E497DA2-78F6-3A42-99B5-474231D4AF7C}">
      <dsp:nvSpPr>
        <dsp:cNvPr id="0" name=""/>
        <dsp:cNvSpPr/>
      </dsp:nvSpPr>
      <dsp:spPr>
        <a:xfrm>
          <a:off x="0" y="4767262"/>
          <a:ext cx="3863506" cy="1072794"/>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es-ES" sz="1500" b="1" kern="1200"/>
            <a:t>Alzamientos</a:t>
          </a:r>
          <a:endParaRPr lang="en-US" sz="1500" kern="1200"/>
        </a:p>
      </dsp:txBody>
      <dsp:txXfrm>
        <a:off x="0" y="4767262"/>
        <a:ext cx="3863506" cy="1072794"/>
      </dsp:txXfrm>
    </dsp:sp>
    <dsp:sp modelId="{06BBB569-5013-5443-816D-C132E4102336}">
      <dsp:nvSpPr>
        <dsp:cNvPr id="0" name=""/>
        <dsp:cNvSpPr/>
      </dsp:nvSpPr>
      <dsp:spPr>
        <a:xfrm>
          <a:off x="3863506" y="4767262"/>
          <a:ext cx="3863506" cy="1072794"/>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es-ES" sz="1500" b="1" kern="1200"/>
            <a:t>Conductas de obstaculización de la ejecución </a:t>
          </a:r>
          <a:r>
            <a:rPr lang="es-ES" sz="1500" b="1" kern="1200">
              <a:sym typeface="Wingdings" panose="05000000000000000000" pitchFamily="2" charset="2"/>
            </a:rPr>
            <a:t></a:t>
          </a:r>
          <a:r>
            <a:rPr lang="es-ES" sz="1500" b="1" kern="1200"/>
            <a:t> ¿son delitos contra la Administración de Justicia? (Consejo Fiscal – Consejo de Estado) </a:t>
          </a:r>
          <a:endParaRPr lang="en-US" sz="1500" kern="1200"/>
        </a:p>
      </dsp:txBody>
      <dsp:txXfrm>
        <a:off x="3863506" y="4767262"/>
        <a:ext cx="3863506" cy="1072794"/>
      </dsp:txXfrm>
    </dsp:sp>
    <dsp:sp modelId="{8DBE54A0-ACA5-4945-94A9-5CBCD219055A}">
      <dsp:nvSpPr>
        <dsp:cNvPr id="0" name=""/>
        <dsp:cNvSpPr/>
      </dsp:nvSpPr>
      <dsp:spPr>
        <a:xfrm rot="10800000">
          <a:off x="0" y="2655"/>
          <a:ext cx="7727012" cy="3586865"/>
        </a:xfrm>
        <a:prstGeom prst="upArrowCallou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s-ES" sz="2600" b="1" kern="1200" dirty="0"/>
            <a:t>Figuras orientadas a asegurar la efectividad del derecho de crédito de los acreedores: se protege tanto desde una fase previa al inicio de ejecución (257) como en el marco de la propia ejecución (258 – 258 bis)</a:t>
          </a:r>
          <a:endParaRPr lang="en-US" sz="2600" kern="1200" dirty="0"/>
        </a:p>
      </dsp:txBody>
      <dsp:txXfrm rot="10800000">
        <a:off x="0" y="2655"/>
        <a:ext cx="7727012" cy="23306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2E45FF-27CB-584B-A7DC-D1C06B28293E}">
      <dsp:nvSpPr>
        <dsp:cNvPr id="0" name=""/>
        <dsp:cNvSpPr/>
      </dsp:nvSpPr>
      <dsp:spPr>
        <a:xfrm>
          <a:off x="968" y="829241"/>
          <a:ext cx="3398778" cy="21582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1787735F-A4B3-9E41-AD49-B6A3489E5503}">
      <dsp:nvSpPr>
        <dsp:cNvPr id="0" name=""/>
        <dsp:cNvSpPr/>
      </dsp:nvSpPr>
      <dsp:spPr>
        <a:xfrm>
          <a:off x="378610" y="1188001"/>
          <a:ext cx="3398778" cy="215822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b="0" kern="1200" dirty="0"/>
            <a:t>C</a:t>
          </a:r>
          <a:r>
            <a:rPr lang="en-US" sz="1600" b="0" kern="1200" dirty="0" err="1"/>
            <a:t>onductas</a:t>
          </a:r>
          <a:r>
            <a:rPr lang="en-US" sz="1600" b="0" kern="1200" dirty="0"/>
            <a:t> </a:t>
          </a:r>
          <a:r>
            <a:rPr lang="en-US" sz="1600" b="0" kern="1200" dirty="0" err="1"/>
            <a:t>tendentes</a:t>
          </a:r>
          <a:r>
            <a:rPr lang="en-US" sz="1600" b="0" kern="1200" dirty="0"/>
            <a:t> a </a:t>
          </a:r>
          <a:r>
            <a:rPr lang="en-US" sz="1600" b="0" kern="1200" dirty="0" err="1"/>
            <a:t>generar</a:t>
          </a:r>
          <a:r>
            <a:rPr lang="en-US" sz="1600" b="0" kern="1200" dirty="0"/>
            <a:t> </a:t>
          </a:r>
          <a:r>
            <a:rPr lang="en-US" sz="1600" b="0" kern="1200" dirty="0" err="1"/>
            <a:t>obligaciones</a:t>
          </a:r>
          <a:r>
            <a:rPr lang="en-US" sz="1600" b="0" kern="1200" dirty="0"/>
            <a:t>, </a:t>
          </a:r>
          <a:r>
            <a:rPr lang="en-US" sz="1600" b="0" kern="1200" dirty="0" err="1"/>
            <a:t>reales</a:t>
          </a:r>
          <a:r>
            <a:rPr lang="en-US" sz="1600" b="0" kern="1200" dirty="0"/>
            <a:t> o </a:t>
          </a:r>
          <a:r>
            <a:rPr lang="en-US" sz="1600" b="0" kern="1200" dirty="0" err="1"/>
            <a:t>ficticias</a:t>
          </a:r>
          <a:r>
            <a:rPr lang="en-US" sz="1600" b="0" kern="1200" dirty="0"/>
            <a:t>, que </a:t>
          </a:r>
          <a:r>
            <a:rPr lang="en-US" sz="1600" b="0" kern="1200" dirty="0" err="1"/>
            <a:t>dilaten</a:t>
          </a:r>
          <a:r>
            <a:rPr lang="en-US" sz="1600" b="0" kern="1200" dirty="0"/>
            <a:t>, </a:t>
          </a:r>
          <a:r>
            <a:rPr lang="en-US" sz="1600" b="0" kern="1200" dirty="0" err="1"/>
            <a:t>impidan</a:t>
          </a:r>
          <a:r>
            <a:rPr lang="en-US" sz="1600" b="0" kern="1200" dirty="0"/>
            <a:t> o </a:t>
          </a:r>
          <a:r>
            <a:rPr lang="en-US" sz="1600" b="0" kern="1200" dirty="0" err="1"/>
            <a:t>dificulten</a:t>
          </a:r>
          <a:r>
            <a:rPr lang="en-US" sz="1600" b="0" kern="1200" dirty="0"/>
            <a:t> la </a:t>
          </a:r>
          <a:r>
            <a:rPr lang="en-US" sz="1600" b="0" kern="1200" dirty="0" err="1"/>
            <a:t>eficacia</a:t>
          </a:r>
          <a:r>
            <a:rPr lang="en-US" sz="1600" b="0" kern="1200" dirty="0"/>
            <a:t> de un </a:t>
          </a:r>
          <a:r>
            <a:rPr lang="en-US" sz="1600" b="0" kern="1200" dirty="0" err="1"/>
            <a:t>procedimiento</a:t>
          </a:r>
          <a:r>
            <a:rPr lang="en-US" sz="1600" b="0" kern="1200" dirty="0"/>
            <a:t> de </a:t>
          </a:r>
          <a:r>
            <a:rPr lang="en-US" sz="1600" b="0" kern="1200" dirty="0" err="1"/>
            <a:t>ejecución</a:t>
          </a:r>
          <a:r>
            <a:rPr lang="en-US" sz="1600" b="0" kern="1200" dirty="0"/>
            <a:t>, </a:t>
          </a:r>
          <a:r>
            <a:rPr lang="en-US" sz="1600" b="0" kern="1200" dirty="0" err="1"/>
            <a:t>cualquiera</a:t>
          </a:r>
          <a:r>
            <a:rPr lang="en-US" sz="1600" b="0" kern="1200" dirty="0"/>
            <a:t> que sea la </a:t>
          </a:r>
          <a:r>
            <a:rPr lang="en-US" sz="1600" b="0" kern="1200" dirty="0" err="1"/>
            <a:t>naturaleza</a:t>
          </a:r>
          <a:endParaRPr lang="en-US" sz="1600" kern="1200" dirty="0"/>
        </a:p>
      </dsp:txBody>
      <dsp:txXfrm>
        <a:off x="441822" y="1251213"/>
        <a:ext cx="3272354" cy="2031800"/>
      </dsp:txXfrm>
    </dsp:sp>
    <dsp:sp modelId="{4905E231-7AA7-1D44-86CF-06F2202B0939}">
      <dsp:nvSpPr>
        <dsp:cNvPr id="0" name=""/>
        <dsp:cNvSpPr/>
      </dsp:nvSpPr>
      <dsp:spPr>
        <a:xfrm>
          <a:off x="4155030" y="829241"/>
          <a:ext cx="3398778" cy="21582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28E66C78-D872-9C47-A0DC-FFC0E0A45D5B}">
      <dsp:nvSpPr>
        <dsp:cNvPr id="0" name=""/>
        <dsp:cNvSpPr/>
      </dsp:nvSpPr>
      <dsp:spPr>
        <a:xfrm>
          <a:off x="4532672" y="1188001"/>
          <a:ext cx="3398778" cy="215822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kern="1200" dirty="0"/>
            <a:t>257.1.2º </a:t>
          </a:r>
          <a:r>
            <a:rPr lang="en-US" sz="1600" b="1" kern="1200" dirty="0"/>
            <a:t>es</a:t>
          </a:r>
          <a:r>
            <a:rPr lang="en-US" sz="1600" b="0" kern="1200" dirty="0"/>
            <a:t> </a:t>
          </a:r>
          <a:r>
            <a:rPr lang="en-US" sz="1600" b="1" kern="1200" dirty="0" err="1"/>
            <a:t>desarrollo</a:t>
          </a:r>
          <a:r>
            <a:rPr lang="en-US" sz="1600" b="1" kern="1200" dirty="0"/>
            <a:t> </a:t>
          </a:r>
          <a:r>
            <a:rPr lang="en-US" sz="1600" b="1" kern="1200" dirty="0" err="1"/>
            <a:t>descriptivo</a:t>
          </a:r>
          <a:r>
            <a:rPr lang="en-US" sz="1600" b="1" kern="1200" dirty="0"/>
            <a:t> del </a:t>
          </a:r>
          <a:r>
            <a:rPr lang="en-US" sz="1600" b="1" kern="1200" dirty="0" err="1"/>
            <a:t>alzamiento</a:t>
          </a:r>
          <a:r>
            <a:rPr lang="en-US" sz="1600" b="1" kern="1200" dirty="0"/>
            <a:t> </a:t>
          </a:r>
          <a:r>
            <a:rPr lang="en-US" sz="1600" b="1" kern="1200" dirty="0" err="1"/>
            <a:t>propio</a:t>
          </a:r>
          <a:r>
            <a:rPr lang="en-US" sz="1600" b="1" kern="1200" dirty="0"/>
            <a:t> </a:t>
          </a:r>
          <a:r>
            <a:rPr lang="en-US" sz="1600" b="0" kern="1200" dirty="0"/>
            <a:t>(SSTS 1117/07, 28-11)</a:t>
          </a:r>
          <a:r>
            <a:rPr lang="es-ES" sz="1600" b="0" kern="1200" dirty="0"/>
            <a:t>; pero ¿tienen el mismo contenido de injusto? </a:t>
          </a:r>
        </a:p>
        <a:p>
          <a:pPr marL="0" lvl="0" indent="0" algn="ctr" defTabSz="711200">
            <a:lnSpc>
              <a:spcPct val="90000"/>
            </a:lnSpc>
            <a:spcBef>
              <a:spcPct val="0"/>
            </a:spcBef>
            <a:spcAft>
              <a:spcPct val="35000"/>
            </a:spcAft>
            <a:buNone/>
          </a:pPr>
          <a:r>
            <a:rPr lang="es-ES" sz="1600" b="0" kern="1200" dirty="0"/>
            <a:t>STS 226/23, 29-3: están en </a:t>
          </a:r>
          <a:r>
            <a:rPr lang="es-ES" sz="1600" b="1" kern="1200" dirty="0"/>
            <a:t>progresión delictiva </a:t>
          </a:r>
          <a:r>
            <a:rPr lang="es-ES" sz="1600" b="0" kern="1200" dirty="0"/>
            <a:t>(principio acusatorio)</a:t>
          </a:r>
          <a:endParaRPr lang="en-US" sz="1600" kern="1200" dirty="0"/>
        </a:p>
      </dsp:txBody>
      <dsp:txXfrm>
        <a:off x="4595884" y="1251213"/>
        <a:ext cx="3272354" cy="20318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0C6AE6-37F0-0F4A-B5E0-C22DC959DA1B}">
      <dsp:nvSpPr>
        <dsp:cNvPr id="0" name=""/>
        <dsp:cNvSpPr/>
      </dsp:nvSpPr>
      <dsp:spPr>
        <a:xfrm>
          <a:off x="0" y="155712"/>
          <a:ext cx="7903126" cy="17199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dirty="0"/>
            <a:t>STS 130/2021, 12 </a:t>
          </a:r>
          <a:r>
            <a:rPr lang="en-US" sz="1500" b="1" kern="1200" dirty="0" err="1"/>
            <a:t>febrero</a:t>
          </a:r>
          <a:r>
            <a:rPr lang="en-US" sz="1500" b="1" kern="1200" dirty="0"/>
            <a:t>: 257.1.2º protege </a:t>
          </a:r>
          <a:r>
            <a:rPr lang="en-US" sz="1500" b="1" kern="1200" dirty="0" err="1"/>
            <a:t>mecanisMos</a:t>
          </a:r>
          <a:r>
            <a:rPr lang="en-US" sz="1500" b="1" kern="1200" dirty="0"/>
            <a:t> </a:t>
          </a:r>
          <a:r>
            <a:rPr lang="en-US" sz="1500" b="1" kern="1200" dirty="0" err="1"/>
            <a:t>tendentes</a:t>
          </a:r>
          <a:r>
            <a:rPr lang="en-US" sz="1500" b="1" kern="1200" dirty="0"/>
            <a:t> a la </a:t>
          </a:r>
          <a:r>
            <a:rPr lang="en-US" sz="1500" b="1" kern="1200" dirty="0" err="1"/>
            <a:t>ejecución</a:t>
          </a:r>
          <a:r>
            <a:rPr lang="en-US" sz="1500" b="1" kern="1200" dirty="0"/>
            <a:t> de las </a:t>
          </a:r>
          <a:r>
            <a:rPr lang="en-US" sz="1500" b="1" kern="1200" dirty="0" err="1"/>
            <a:t>deudas</a:t>
          </a:r>
          <a:r>
            <a:rPr lang="en-US" sz="1500" b="1" kern="1200" dirty="0"/>
            <a:t>, sin </a:t>
          </a:r>
          <a:r>
            <a:rPr lang="en-US" sz="1500" b="1" kern="1200" dirty="0" err="1"/>
            <a:t>perjuicio</a:t>
          </a:r>
          <a:r>
            <a:rPr lang="en-US" sz="1500" b="1" kern="1200" dirty="0"/>
            <a:t> de la </a:t>
          </a:r>
          <a:r>
            <a:rPr lang="en-US" sz="1500" b="1" kern="1200" dirty="0" err="1"/>
            <a:t>prevalencia</a:t>
          </a:r>
          <a:r>
            <a:rPr lang="en-US" sz="1500" b="1" kern="1200" dirty="0"/>
            <a:t> de </a:t>
          </a:r>
          <a:r>
            <a:rPr lang="en-US" sz="1500" b="1" kern="1200" dirty="0" err="1"/>
            <a:t>estas</a:t>
          </a:r>
          <a:r>
            <a:rPr lang="en-US" sz="1500" b="1" kern="1200" dirty="0"/>
            <a:t>  o las </a:t>
          </a:r>
          <a:r>
            <a:rPr lang="en-US" sz="1500" b="1" kern="1200" dirty="0" err="1"/>
            <a:t>garantías</a:t>
          </a:r>
          <a:r>
            <a:rPr lang="en-US" sz="1500" b="1" kern="1200" dirty="0"/>
            <a:t> de las que </a:t>
          </a:r>
          <a:r>
            <a:rPr lang="en-US" sz="1500" b="1" kern="1200" dirty="0" err="1"/>
            <a:t>puedan</a:t>
          </a:r>
          <a:r>
            <a:rPr lang="en-US" sz="1500" b="1" kern="1200" dirty="0"/>
            <a:t> </a:t>
          </a:r>
          <a:r>
            <a:rPr lang="en-US" sz="1500" b="1" kern="1200" dirty="0" err="1"/>
            <a:t>gozar</a:t>
          </a:r>
          <a:r>
            <a:rPr lang="en-US" sz="1500" b="1" kern="1200" dirty="0"/>
            <a:t>. La lesion del BJ se produce </a:t>
          </a:r>
          <a:r>
            <a:rPr lang="en-US" sz="1500" b="1" kern="1200" dirty="0" err="1"/>
            <a:t>porque</a:t>
          </a:r>
          <a:r>
            <a:rPr lang="en-US" sz="1500" b="1" kern="1200" dirty="0"/>
            <a:t> </a:t>
          </a:r>
          <a:r>
            <a:rPr lang="en-US" sz="1500" b="1" u="sng" kern="1200" dirty="0"/>
            <a:t>se </a:t>
          </a:r>
          <a:r>
            <a:rPr lang="en-US" sz="1500" b="1" u="sng" kern="1200" dirty="0" err="1"/>
            <a:t>afecta</a:t>
          </a:r>
          <a:r>
            <a:rPr lang="en-US" sz="1500" b="1" u="sng" kern="1200" dirty="0"/>
            <a:t> de forma </a:t>
          </a:r>
          <a:r>
            <a:rPr lang="en-US" sz="1500" b="1" u="sng" kern="1200" dirty="0" err="1"/>
            <a:t>muy</a:t>
          </a:r>
          <a:r>
            <a:rPr lang="en-US" sz="1500" b="1" u="sng" kern="1200" dirty="0"/>
            <a:t> </a:t>
          </a:r>
          <a:r>
            <a:rPr lang="en-US" sz="1500" b="1" u="sng" kern="1200" dirty="0" err="1"/>
            <a:t>significativa</a:t>
          </a:r>
          <a:r>
            <a:rPr lang="en-US" sz="1500" b="1" u="sng" kern="1200" dirty="0"/>
            <a:t> la </a:t>
          </a:r>
          <a:r>
            <a:rPr lang="en-US" sz="1500" b="1" u="sng" kern="1200" dirty="0" err="1"/>
            <a:t>eficacia</a:t>
          </a:r>
          <a:r>
            <a:rPr lang="en-US" sz="1500" b="1" u="sng" kern="1200" dirty="0"/>
            <a:t> de los </a:t>
          </a:r>
          <a:r>
            <a:rPr lang="en-US" sz="1500" b="1" u="sng" kern="1200" dirty="0" err="1"/>
            <a:t>mecanismos</a:t>
          </a:r>
          <a:r>
            <a:rPr lang="en-US" sz="1500" b="1" u="sng" kern="1200" dirty="0"/>
            <a:t> </a:t>
          </a:r>
          <a:r>
            <a:rPr lang="en-US" sz="1500" b="1" u="sng" kern="1200" dirty="0" err="1"/>
            <a:t>institucionalizados</a:t>
          </a:r>
          <a:r>
            <a:rPr lang="en-US" sz="1500" b="1" u="sng" kern="1200" dirty="0"/>
            <a:t> con los que el OJ tutela el </a:t>
          </a:r>
          <a:r>
            <a:rPr lang="en-US" sz="1500" b="1" u="sng" kern="1200" dirty="0" err="1"/>
            <a:t>crédito</a:t>
          </a:r>
          <a:r>
            <a:rPr lang="en-US" sz="1500" b="1" kern="1200" dirty="0"/>
            <a:t>. (…) basta con que se </a:t>
          </a:r>
          <a:r>
            <a:rPr lang="en-US" sz="1500" b="1" kern="1200" dirty="0" err="1"/>
            <a:t>realice</a:t>
          </a:r>
          <a:r>
            <a:rPr lang="en-US" sz="1500" b="1" kern="1200" dirty="0"/>
            <a:t> un </a:t>
          </a:r>
          <a:r>
            <a:rPr lang="en-US" sz="1500" b="1" kern="1200" dirty="0" err="1"/>
            <a:t>negocio</a:t>
          </a:r>
          <a:r>
            <a:rPr lang="en-US" sz="1500" b="1" kern="1200" dirty="0"/>
            <a:t> </a:t>
          </a:r>
          <a:r>
            <a:rPr lang="en-US" sz="1500" b="1" kern="1200" dirty="0" err="1"/>
            <a:t>dispositivo</a:t>
          </a:r>
          <a:r>
            <a:rPr lang="en-US" sz="1500" b="1" kern="1200" dirty="0"/>
            <a:t> que </a:t>
          </a:r>
          <a:r>
            <a:rPr lang="en-US" sz="1500" b="1" kern="1200" dirty="0" err="1"/>
            <a:t>genere</a:t>
          </a:r>
          <a:r>
            <a:rPr lang="en-US" sz="1500" b="1" kern="1200" dirty="0"/>
            <a:t> </a:t>
          </a:r>
          <a:r>
            <a:rPr lang="en-US" sz="1500" b="1" kern="1200" dirty="0" err="1"/>
            <a:t>obligaciones</a:t>
          </a:r>
          <a:r>
            <a:rPr lang="en-US" sz="1500" b="1" kern="1200" dirty="0"/>
            <a:t> </a:t>
          </a:r>
          <a:r>
            <a:rPr lang="en-US" sz="1500" b="1" kern="1200" dirty="0" err="1"/>
            <a:t>patrimoniales</a:t>
          </a:r>
          <a:r>
            <a:rPr lang="en-US" sz="1500" b="1" kern="1200" dirty="0"/>
            <a:t> </a:t>
          </a:r>
          <a:r>
            <a:rPr lang="en-US" sz="1500" b="1" kern="1200" dirty="0" err="1"/>
            <a:t>añadidas</a:t>
          </a:r>
          <a:r>
            <a:rPr lang="en-US" sz="1500" b="1" kern="1200" dirty="0"/>
            <a:t> o </a:t>
          </a:r>
          <a:r>
            <a:rPr lang="en-US" sz="1500" b="1" kern="1200" dirty="0" err="1"/>
            <a:t>reduzca</a:t>
          </a:r>
          <a:r>
            <a:rPr lang="en-US" sz="1500" b="1" kern="1200" dirty="0"/>
            <a:t>  el </a:t>
          </a:r>
          <a:r>
            <a:rPr lang="en-US" sz="1500" b="1" kern="1200" dirty="0" err="1"/>
            <a:t>activo</a:t>
          </a:r>
          <a:r>
            <a:rPr lang="en-US" sz="1500" b="1" kern="1200" dirty="0"/>
            <a:t> patrimonial, </a:t>
          </a:r>
          <a:r>
            <a:rPr lang="en-US" sz="1500" b="1" kern="1200" dirty="0" err="1"/>
            <a:t>afectando</a:t>
          </a:r>
          <a:r>
            <a:rPr lang="en-US" sz="1500" b="1" kern="1200" dirty="0"/>
            <a:t> de forma grave al </a:t>
          </a:r>
          <a:r>
            <a:rPr lang="en-US" sz="1500" b="1" kern="1200" dirty="0" err="1"/>
            <a:t>proceso</a:t>
          </a:r>
          <a:r>
            <a:rPr lang="en-US" sz="1500" b="1" kern="1200" dirty="0"/>
            <a:t> de </a:t>
          </a:r>
          <a:r>
            <a:rPr lang="en-US" sz="1500" b="1" kern="1200" dirty="0" err="1"/>
            <a:t>ejecución</a:t>
          </a:r>
          <a:r>
            <a:rPr lang="en-US" sz="1500" b="1" kern="1200" dirty="0"/>
            <a:t> </a:t>
          </a:r>
          <a:r>
            <a:rPr lang="en-US" sz="1500" b="1" kern="1200" dirty="0" err="1"/>
            <a:t>crediticia</a:t>
          </a:r>
          <a:endParaRPr lang="en-US" sz="1500" kern="1200" dirty="0"/>
        </a:p>
      </dsp:txBody>
      <dsp:txXfrm>
        <a:off x="83959" y="239671"/>
        <a:ext cx="7735208" cy="15519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0968E7-AB7E-B94D-BCAC-891F153221D9}">
      <dsp:nvSpPr>
        <dsp:cNvPr id="0" name=""/>
        <dsp:cNvSpPr/>
      </dsp:nvSpPr>
      <dsp:spPr>
        <a:xfrm>
          <a:off x="0" y="534709"/>
          <a:ext cx="8099321" cy="4101300"/>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8597" tIns="437388" rIns="628597" bIns="149352" numCol="1" spcCol="1270" anchor="t" anchorCtr="0">
          <a:noAutofit/>
        </a:bodyPr>
        <a:lstStyle/>
        <a:p>
          <a:pPr marL="228600" lvl="1" indent="-228600" algn="l" defTabSz="933450">
            <a:lnSpc>
              <a:spcPct val="90000"/>
            </a:lnSpc>
            <a:spcBef>
              <a:spcPct val="0"/>
            </a:spcBef>
            <a:spcAft>
              <a:spcPct val="15000"/>
            </a:spcAft>
            <a:buChar char="•"/>
          </a:pPr>
          <a:r>
            <a:rPr lang="es-ES" sz="2100" kern="1200" dirty="0"/>
            <a:t>¿qué elementos ha de acreditar la acusación en cada caso?</a:t>
          </a:r>
          <a:endParaRPr lang="en-US" sz="2100" kern="1200" dirty="0"/>
        </a:p>
        <a:p>
          <a:pPr marL="457200" lvl="2" indent="-228600" algn="l" defTabSz="933450">
            <a:lnSpc>
              <a:spcPct val="90000"/>
            </a:lnSpc>
            <a:spcBef>
              <a:spcPct val="0"/>
            </a:spcBef>
            <a:spcAft>
              <a:spcPct val="15000"/>
            </a:spcAft>
            <a:buChar char="•"/>
          </a:pPr>
          <a:r>
            <a:rPr lang="es-ES" sz="2100" b="1" kern="1200" dirty="0"/>
            <a:t>insolvencia real y total se produce cuando el patrimonio del deudor, material y jurídicamente, tiene mayor pasivo que activo </a:t>
          </a:r>
          <a:r>
            <a:rPr lang="es-ES" sz="2100" b="1" kern="1200" dirty="0">
              <a:sym typeface="Wingdings" panose="05000000000000000000" pitchFamily="2" charset="2"/>
            </a:rPr>
            <a:t></a:t>
          </a:r>
          <a:r>
            <a:rPr lang="es-ES" sz="2100" b="1" kern="1200" dirty="0"/>
            <a:t> PROTECCIÓN PATRIMONIO EN SENTIDO ESTRICTO</a:t>
          </a:r>
          <a:endParaRPr lang="en-US" sz="2100" kern="1200" dirty="0"/>
        </a:p>
        <a:p>
          <a:pPr marL="457200" lvl="2" indent="-228600" algn="l" defTabSz="933450">
            <a:lnSpc>
              <a:spcPct val="90000"/>
            </a:lnSpc>
            <a:spcBef>
              <a:spcPct val="0"/>
            </a:spcBef>
            <a:spcAft>
              <a:spcPct val="15000"/>
            </a:spcAft>
            <a:buChar char="•"/>
          </a:pPr>
          <a:r>
            <a:rPr lang="es-ES" sz="2100" b="1" kern="1200" dirty="0"/>
            <a:t>insolvencia ficticia no es una insolvencia ni en sentido jurídico ni en términos materiales, tan sólo es una situación de apariencia jurídica a la que se ha llegado en fraude de acreedores  </a:t>
          </a:r>
          <a:r>
            <a:rPr lang="es-ES" sz="2100" b="1" kern="1200" dirty="0">
              <a:sym typeface="Wingdings" panose="05000000000000000000" pitchFamily="2" charset="2"/>
            </a:rPr>
            <a:t></a:t>
          </a:r>
          <a:r>
            <a:rPr lang="es-ES" sz="2100" b="1" kern="1200" dirty="0"/>
            <a:t> FRUSTRACIÓN DE LA EJECUCIÓN</a:t>
          </a:r>
          <a:endParaRPr lang="en-US" sz="2100" kern="1200" dirty="0"/>
        </a:p>
      </dsp:txBody>
      <dsp:txXfrm>
        <a:off x="0" y="534709"/>
        <a:ext cx="8099321" cy="4101300"/>
      </dsp:txXfrm>
    </dsp:sp>
    <dsp:sp modelId="{37DFB77B-39DC-6D4F-A5C0-3BC9D762E03D}">
      <dsp:nvSpPr>
        <dsp:cNvPr id="0" name=""/>
        <dsp:cNvSpPr/>
      </dsp:nvSpPr>
      <dsp:spPr>
        <a:xfrm>
          <a:off x="404966" y="224749"/>
          <a:ext cx="5669524" cy="61992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4295" tIns="0" rIns="214295" bIns="0" numCol="1" spcCol="1270" anchor="ctr" anchorCtr="0">
          <a:noAutofit/>
        </a:bodyPr>
        <a:lstStyle/>
        <a:p>
          <a:pPr marL="0" lvl="0" indent="0" algn="l" defTabSz="889000">
            <a:lnSpc>
              <a:spcPct val="90000"/>
            </a:lnSpc>
            <a:spcBef>
              <a:spcPct val="0"/>
            </a:spcBef>
            <a:spcAft>
              <a:spcPct val="35000"/>
            </a:spcAft>
            <a:buNone/>
          </a:pPr>
          <a:r>
            <a:rPr lang="es-ES" sz="2000" b="1" u="sng" kern="1200" dirty="0"/>
            <a:t>Estado de insolvencia total o parcial, real o ficticia</a:t>
          </a:r>
          <a:endParaRPr lang="en-US" sz="2000" kern="1200" dirty="0"/>
        </a:p>
      </dsp:txBody>
      <dsp:txXfrm>
        <a:off x="435228" y="255011"/>
        <a:ext cx="5609000" cy="55939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4BDAED-B69C-DA4B-9453-BAC6F921943B}">
      <dsp:nvSpPr>
        <dsp:cNvPr id="0" name=""/>
        <dsp:cNvSpPr/>
      </dsp:nvSpPr>
      <dsp:spPr>
        <a:xfrm>
          <a:off x="391267" y="0"/>
          <a:ext cx="3583790" cy="1321974"/>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err="1"/>
            <a:t>Delito</a:t>
          </a:r>
          <a:r>
            <a:rPr lang="en-US" sz="1600" kern="1200" dirty="0"/>
            <a:t> de </a:t>
          </a:r>
          <a:r>
            <a:rPr lang="en-US" sz="1600" kern="1200" dirty="0" err="1"/>
            <a:t>mera</a:t>
          </a:r>
          <a:r>
            <a:rPr lang="en-US" sz="1600" kern="1200" dirty="0"/>
            <a:t> </a:t>
          </a:r>
          <a:r>
            <a:rPr lang="en-US" sz="1600" kern="1200" dirty="0" err="1"/>
            <a:t>actividad</a:t>
          </a:r>
          <a:r>
            <a:rPr lang="en-US" sz="1600" kern="1200" dirty="0"/>
            <a:t> </a:t>
          </a:r>
        </a:p>
        <a:p>
          <a:pPr marL="0" lvl="0" indent="0" algn="ctr" defTabSz="711200">
            <a:lnSpc>
              <a:spcPct val="90000"/>
            </a:lnSpc>
            <a:spcBef>
              <a:spcPct val="0"/>
            </a:spcBef>
            <a:spcAft>
              <a:spcPct val="35000"/>
            </a:spcAft>
            <a:buNone/>
          </a:pPr>
          <a:r>
            <a:rPr lang="en-US" sz="1600" kern="1200" dirty="0"/>
            <a:t>(</a:t>
          </a:r>
          <a:r>
            <a:rPr lang="en-US" sz="1600" kern="1200" dirty="0" err="1"/>
            <a:t>peligro</a:t>
          </a:r>
          <a:r>
            <a:rPr lang="en-US" sz="1600" kern="1200" dirty="0"/>
            <a:t> </a:t>
          </a:r>
          <a:r>
            <a:rPr lang="en-US" sz="1600" kern="1200" dirty="0" err="1"/>
            <a:t>abstracto</a:t>
          </a:r>
          <a:r>
            <a:rPr lang="en-US" sz="1600" kern="1200" dirty="0"/>
            <a:t>)</a:t>
          </a:r>
        </a:p>
      </dsp:txBody>
      <dsp:txXfrm>
        <a:off x="429986" y="38719"/>
        <a:ext cx="3506352" cy="1244536"/>
      </dsp:txXfrm>
    </dsp:sp>
    <dsp:sp modelId="{799DF957-3DE9-3D40-BDC7-9D0A3DEE8C9F}">
      <dsp:nvSpPr>
        <dsp:cNvPr id="0" name=""/>
        <dsp:cNvSpPr/>
      </dsp:nvSpPr>
      <dsp:spPr>
        <a:xfrm rot="5400000">
          <a:off x="1935292" y="1355023"/>
          <a:ext cx="495740" cy="594888"/>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5400000">
        <a:off x="2004696" y="1404597"/>
        <a:ext cx="356932" cy="347018"/>
      </dsp:txXfrm>
    </dsp:sp>
    <dsp:sp modelId="{E973CD00-C88C-6E49-B395-5E7475A5F935}">
      <dsp:nvSpPr>
        <dsp:cNvPr id="0" name=""/>
        <dsp:cNvSpPr/>
      </dsp:nvSpPr>
      <dsp:spPr>
        <a:xfrm>
          <a:off x="391267" y="1982961"/>
          <a:ext cx="3583790" cy="1321974"/>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No se </a:t>
          </a:r>
          <a:r>
            <a:rPr lang="en-US" sz="1600" kern="1200" dirty="0" err="1"/>
            <a:t>requiere</a:t>
          </a:r>
          <a:r>
            <a:rPr lang="en-US" sz="1600" kern="1200" dirty="0"/>
            <a:t> la </a:t>
          </a:r>
          <a:r>
            <a:rPr lang="en-US" sz="1600" kern="1200" dirty="0" err="1"/>
            <a:t>causación</a:t>
          </a:r>
          <a:r>
            <a:rPr lang="en-US" sz="1600" kern="1200" dirty="0"/>
            <a:t> </a:t>
          </a:r>
          <a:r>
            <a:rPr lang="en-US" sz="1600" kern="1200" dirty="0" err="1"/>
            <a:t>efectiva</a:t>
          </a:r>
          <a:r>
            <a:rPr lang="en-US" sz="1600" kern="1200" dirty="0"/>
            <a:t> de un </a:t>
          </a:r>
          <a:r>
            <a:rPr lang="en-US" sz="1600" kern="1200" dirty="0" err="1"/>
            <a:t>perjuicio</a:t>
          </a:r>
          <a:r>
            <a:rPr lang="en-US" sz="1600" kern="1200" dirty="0"/>
            <a:t> (</a:t>
          </a:r>
          <a:r>
            <a:rPr lang="en-US" sz="1600" kern="1200" dirty="0" err="1"/>
            <a:t>agotamiento</a:t>
          </a:r>
          <a:r>
            <a:rPr lang="en-US" sz="1600" kern="1200" dirty="0"/>
            <a:t>) “no es </a:t>
          </a:r>
          <a:r>
            <a:rPr lang="en-US" sz="1600" kern="1200" dirty="0" err="1"/>
            <a:t>necesario</a:t>
          </a:r>
          <a:r>
            <a:rPr lang="en-US" sz="1600" kern="1200" dirty="0"/>
            <a:t> </a:t>
          </a:r>
          <a:r>
            <a:rPr lang="en-US" sz="1600" kern="1200" dirty="0" err="1"/>
            <a:t>hacerle</a:t>
          </a:r>
          <a:r>
            <a:rPr lang="en-US" sz="1600" kern="1200" dirty="0"/>
            <a:t> la </a:t>
          </a:r>
          <a:r>
            <a:rPr lang="en-US" sz="1600" kern="1200" dirty="0" err="1"/>
            <a:t>cuenta</a:t>
          </a:r>
          <a:r>
            <a:rPr lang="en-US" sz="1600" kern="1200" dirty="0"/>
            <a:t> al </a:t>
          </a:r>
          <a:r>
            <a:rPr lang="en-US" sz="1600" kern="1200" dirty="0" err="1"/>
            <a:t>deudor</a:t>
          </a:r>
          <a:r>
            <a:rPr lang="en-US" sz="1600" kern="1200" dirty="0"/>
            <a:t>…”</a:t>
          </a:r>
        </a:p>
      </dsp:txBody>
      <dsp:txXfrm>
        <a:off x="429986" y="2021680"/>
        <a:ext cx="3506352" cy="1244536"/>
      </dsp:txXfrm>
    </dsp:sp>
    <dsp:sp modelId="{963C65CF-6420-2545-A29B-2D8B0356D45C}">
      <dsp:nvSpPr>
        <dsp:cNvPr id="0" name=""/>
        <dsp:cNvSpPr/>
      </dsp:nvSpPr>
      <dsp:spPr>
        <a:xfrm rot="5400000">
          <a:off x="1935292" y="3337985"/>
          <a:ext cx="495740" cy="594888"/>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5400000">
        <a:off x="2004696" y="3387559"/>
        <a:ext cx="356932" cy="347018"/>
      </dsp:txXfrm>
    </dsp:sp>
    <dsp:sp modelId="{9B45FDFF-A663-E74B-8AB3-CF40ED881F34}">
      <dsp:nvSpPr>
        <dsp:cNvPr id="0" name=""/>
        <dsp:cNvSpPr/>
      </dsp:nvSpPr>
      <dsp:spPr>
        <a:xfrm>
          <a:off x="391267" y="3965923"/>
          <a:ext cx="3583790" cy="1321974"/>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Basta con interposición de acto generador de riesgo típico (que la insolvencia se produzca, que se aporte un plus de dificultad a la legítima pretension del acreedor…)</a:t>
          </a:r>
        </a:p>
      </dsp:txBody>
      <dsp:txXfrm>
        <a:off x="429986" y="4004642"/>
        <a:ext cx="3506352" cy="124453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D1ABC0-9484-1143-B146-C4A42A9EF16C}">
      <dsp:nvSpPr>
        <dsp:cNvPr id="0" name=""/>
        <dsp:cNvSpPr/>
      </dsp:nvSpPr>
      <dsp:spPr>
        <a:xfrm>
          <a:off x="0" y="946170"/>
          <a:ext cx="2718384" cy="1631030"/>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 sz="1500" b="1" kern="1200"/>
            <a:t>Delito único al margen de los afectados: </a:t>
          </a:r>
          <a:endParaRPr lang="en-US" sz="1500" kern="1200"/>
        </a:p>
      </dsp:txBody>
      <dsp:txXfrm>
        <a:off x="0" y="946170"/>
        <a:ext cx="2718384" cy="1631030"/>
      </dsp:txXfrm>
    </dsp:sp>
    <dsp:sp modelId="{C0B31660-1EA0-3A43-B85D-591FF943E760}">
      <dsp:nvSpPr>
        <dsp:cNvPr id="0" name=""/>
        <dsp:cNvSpPr/>
      </dsp:nvSpPr>
      <dsp:spPr>
        <a:xfrm>
          <a:off x="2990223" y="946170"/>
          <a:ext cx="2718384" cy="1631030"/>
        </a:xfrm>
        <a:prstGeom prst="rect">
          <a:avLst/>
        </a:prstGeom>
        <a:solidFill>
          <a:schemeClr val="accent2">
            <a:hueOff val="949978"/>
            <a:satOff val="1083"/>
            <a:lumOff val="171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 sz="1500" b="1" u="sng" kern="1200"/>
            <a:t>STS 93/2017, 16 febrero</a:t>
          </a:r>
          <a:endParaRPr lang="en-US" sz="1500" kern="1200"/>
        </a:p>
      </dsp:txBody>
      <dsp:txXfrm>
        <a:off x="2990223" y="946170"/>
        <a:ext cx="2718384" cy="1631030"/>
      </dsp:txXfrm>
    </dsp:sp>
    <dsp:sp modelId="{026ACB5D-957A-E140-BFB1-4DDECCED839D}">
      <dsp:nvSpPr>
        <dsp:cNvPr id="0" name=""/>
        <dsp:cNvSpPr/>
      </dsp:nvSpPr>
      <dsp:spPr>
        <a:xfrm>
          <a:off x="5980446" y="946170"/>
          <a:ext cx="2718384" cy="1631030"/>
        </a:xfrm>
        <a:prstGeom prst="rect">
          <a:avLst/>
        </a:prstGeom>
        <a:solidFill>
          <a:schemeClr val="accent2">
            <a:hueOff val="1899957"/>
            <a:satOff val="2167"/>
            <a:lumOff val="343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 sz="1500" kern="1200" dirty="0"/>
            <a:t>Estamos ante un delito de estructura global que no puede integrar ni un concurso real de delitos ni un delito continuado</a:t>
          </a:r>
          <a:endParaRPr lang="en-US" sz="1500" kern="1200" dirty="0"/>
        </a:p>
      </dsp:txBody>
      <dsp:txXfrm>
        <a:off x="5980446" y="946170"/>
        <a:ext cx="2718384" cy="1631030"/>
      </dsp:txXfrm>
    </dsp:sp>
    <dsp:sp modelId="{66870146-7B12-6E40-A2B4-92100932A3EB}">
      <dsp:nvSpPr>
        <dsp:cNvPr id="0" name=""/>
        <dsp:cNvSpPr/>
      </dsp:nvSpPr>
      <dsp:spPr>
        <a:xfrm>
          <a:off x="1495111" y="2849040"/>
          <a:ext cx="2718384" cy="1631030"/>
        </a:xfrm>
        <a:prstGeom prst="rect">
          <a:avLst/>
        </a:prstGeom>
        <a:solidFill>
          <a:schemeClr val="accent2">
            <a:hueOff val="2849935"/>
            <a:satOff val="3250"/>
            <a:lumOff val="514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s-ES" sz="1500" kern="1200"/>
            <a:t>Es un único delito configurado por varios actos en unidad típica de acción.</a:t>
          </a:r>
          <a:endParaRPr lang="en-US" sz="1500" kern="1200"/>
        </a:p>
        <a:p>
          <a:pPr marL="114300" lvl="1" indent="-114300" algn="l" defTabSz="533400">
            <a:lnSpc>
              <a:spcPct val="90000"/>
            </a:lnSpc>
            <a:spcBef>
              <a:spcPct val="0"/>
            </a:spcBef>
            <a:spcAft>
              <a:spcPct val="15000"/>
            </a:spcAft>
            <a:buChar char="•"/>
          </a:pPr>
          <a:r>
            <a:rPr lang="es-ES" sz="1200" b="1" kern="1200" dirty="0"/>
            <a:t>ilógico desde estructura patrimonial</a:t>
          </a:r>
          <a:endParaRPr lang="en-US" sz="1200" kern="1200" dirty="0"/>
        </a:p>
        <a:p>
          <a:pPr marL="114300" lvl="1" indent="-114300" algn="l" defTabSz="533400">
            <a:lnSpc>
              <a:spcPct val="90000"/>
            </a:lnSpc>
            <a:spcBef>
              <a:spcPct val="0"/>
            </a:spcBef>
            <a:spcAft>
              <a:spcPct val="15000"/>
            </a:spcAft>
            <a:buChar char="•"/>
          </a:pPr>
          <a:r>
            <a:rPr lang="es-ES" sz="1200" b="1" kern="1200"/>
            <a:t>Coherente con protección bien “institucional” vinculado a la Admón Justicia</a:t>
          </a:r>
          <a:endParaRPr lang="en-US" sz="1200" kern="1200"/>
        </a:p>
      </dsp:txBody>
      <dsp:txXfrm>
        <a:off x="1495111" y="2849040"/>
        <a:ext cx="2718384" cy="1631030"/>
      </dsp:txXfrm>
    </dsp:sp>
    <dsp:sp modelId="{CFA6FF76-0066-B34E-8260-93D8C056E90F}">
      <dsp:nvSpPr>
        <dsp:cNvPr id="0" name=""/>
        <dsp:cNvSpPr/>
      </dsp:nvSpPr>
      <dsp:spPr>
        <a:xfrm>
          <a:off x="4485334" y="2849040"/>
          <a:ext cx="2718384" cy="1631030"/>
        </a:xfrm>
        <a:prstGeom prst="rect">
          <a:avLst/>
        </a:prstGeom>
        <a:solidFill>
          <a:schemeClr val="accent2">
            <a:hueOff val="3799914"/>
            <a:satOff val="4333"/>
            <a:lumOff val="686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 sz="1500" b="1" kern="1200" dirty="0"/>
            <a:t>Inaplicabilidad del delito continuado </a:t>
          </a:r>
          <a:r>
            <a:rPr lang="es-ES" sz="1500" b="1" kern="1200" dirty="0">
              <a:sym typeface="Wingdings" panose="05000000000000000000" pitchFamily="2" charset="2"/>
            </a:rPr>
            <a:t></a:t>
          </a:r>
          <a:r>
            <a:rPr lang="es-ES" sz="1500" b="1" kern="1200" dirty="0"/>
            <a:t> consecuencia procesal “</a:t>
          </a:r>
          <a:r>
            <a:rPr lang="es-ES" sz="1500" b="1" kern="1200" dirty="0" err="1"/>
            <a:t>ne</a:t>
          </a:r>
          <a:r>
            <a:rPr lang="es-ES" sz="1500" b="1" kern="1200" dirty="0"/>
            <a:t> bis in </a:t>
          </a:r>
          <a:r>
            <a:rPr lang="es-ES" sz="1500" b="1" kern="1200" dirty="0" err="1"/>
            <a:t>idem</a:t>
          </a:r>
          <a:r>
            <a:rPr lang="es-ES" sz="1500" b="1" kern="1200" dirty="0"/>
            <a:t>” si existen procedimientos diferenciados</a:t>
          </a:r>
          <a:endParaRPr lang="en-US" sz="1500" kern="1200" dirty="0"/>
        </a:p>
      </dsp:txBody>
      <dsp:txXfrm>
        <a:off x="4485334" y="2849040"/>
        <a:ext cx="2718384" cy="163103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BC7352-6D30-6544-8835-1E44828588DC}">
      <dsp:nvSpPr>
        <dsp:cNvPr id="0" name=""/>
        <dsp:cNvSpPr/>
      </dsp:nvSpPr>
      <dsp:spPr>
        <a:xfrm>
          <a:off x="0" y="1831442"/>
          <a:ext cx="5866523" cy="4922623"/>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Clr>
              <a:schemeClr val="accent1"/>
            </a:buClr>
            <a:buNone/>
          </a:pPr>
          <a:r>
            <a:rPr lang="en-US" sz="1700" kern="1200"/>
            <a:t>Contenido propio: </a:t>
          </a:r>
          <a:r>
            <a:rPr lang="en-US" sz="1700" b="1" kern="1200"/>
            <a:t>restitución</a:t>
          </a:r>
          <a:r>
            <a:rPr lang="en-US" sz="1700" kern="1200"/>
            <a:t> de la cosa que indebidamente salió del patrimonio del deudor o declaración de </a:t>
          </a:r>
          <a:r>
            <a:rPr lang="en-US" sz="1700" b="1" kern="1200"/>
            <a:t>nulidad</a:t>
          </a:r>
          <a:r>
            <a:rPr lang="en-US" sz="1700" kern="1200"/>
            <a:t> de gravámenes ilícitamente constituidos y de negocios jurídicos (RESTABLECIMIENTO ORDENAMIENTO JURÍDICO A LA SITUACIÓN PREVIA AL HECHO DELICTIVO)</a:t>
          </a:r>
        </a:p>
      </dsp:txBody>
      <dsp:txXfrm>
        <a:off x="0" y="1831442"/>
        <a:ext cx="5866523" cy="2658216"/>
      </dsp:txXfrm>
    </dsp:sp>
    <dsp:sp modelId="{E60D6A2F-96A4-3E4D-B18E-30A5BD5D32EC}">
      <dsp:nvSpPr>
        <dsp:cNvPr id="0" name=""/>
        <dsp:cNvSpPr/>
      </dsp:nvSpPr>
      <dsp:spPr>
        <a:xfrm>
          <a:off x="2864" y="4391206"/>
          <a:ext cx="1953597" cy="2264406"/>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b="1" kern="1200"/>
            <a:t>Sólo supletoriamente indemnización de perjuicios materiales y morales cuando la integración es imposible por ser irreivindicable</a:t>
          </a:r>
          <a:endParaRPr lang="en-US" sz="1400" b="1" kern="1200" dirty="0"/>
        </a:p>
      </dsp:txBody>
      <dsp:txXfrm>
        <a:off x="2864" y="4391206"/>
        <a:ext cx="1953597" cy="2264406"/>
      </dsp:txXfrm>
    </dsp:sp>
    <dsp:sp modelId="{808E3C01-C941-9146-988B-1FC7039895D6}">
      <dsp:nvSpPr>
        <dsp:cNvPr id="0" name=""/>
        <dsp:cNvSpPr/>
      </dsp:nvSpPr>
      <dsp:spPr>
        <a:xfrm>
          <a:off x="1956462" y="4391206"/>
          <a:ext cx="1953597" cy="2264406"/>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b="1" kern="1200"/>
            <a:t>O cuando se pruebe que ya se había agotado la vía de la ejecución civil</a:t>
          </a:r>
          <a:endParaRPr lang="en-US" sz="1400" b="1" kern="1200" dirty="0"/>
        </a:p>
      </dsp:txBody>
      <dsp:txXfrm>
        <a:off x="1956462" y="4391206"/>
        <a:ext cx="1953597" cy="2264406"/>
      </dsp:txXfrm>
    </dsp:sp>
    <dsp:sp modelId="{08C84AF3-FBB7-814E-BD62-0A4B3DCBE3E3}">
      <dsp:nvSpPr>
        <dsp:cNvPr id="0" name=""/>
        <dsp:cNvSpPr/>
      </dsp:nvSpPr>
      <dsp:spPr>
        <a:xfrm>
          <a:off x="3910060" y="4391206"/>
          <a:ext cx="1953597" cy="2264406"/>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b="1" kern="1200"/>
            <a:t>STS 138/23, 1-3: no procede condena a indemnizar en la vía penal distinta a la que existía previamente en las vías civil y penal (nuevo título de ejecución introduce un riesgo alto de enriquecimiento injusto)</a:t>
          </a:r>
          <a:endParaRPr lang="en-US" sz="1400" b="1" kern="1200" dirty="0"/>
        </a:p>
      </dsp:txBody>
      <dsp:txXfrm>
        <a:off x="3910060" y="4391206"/>
        <a:ext cx="1953597" cy="2264406"/>
      </dsp:txXfrm>
    </dsp:sp>
    <dsp:sp modelId="{E9E03799-F744-4D4C-8A03-1110934C6216}">
      <dsp:nvSpPr>
        <dsp:cNvPr id="0" name=""/>
        <dsp:cNvSpPr/>
      </dsp:nvSpPr>
      <dsp:spPr>
        <a:xfrm rot="10800000">
          <a:off x="0" y="2993"/>
          <a:ext cx="5866523" cy="1902288"/>
        </a:xfrm>
        <a:prstGeom prst="upArrowCallou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b="0" u="sng" kern="1200" dirty="0" err="1"/>
            <a:t>Postura</a:t>
          </a:r>
          <a:r>
            <a:rPr lang="en-US" sz="1700" b="0" u="sng" kern="1200" dirty="0"/>
            <a:t> </a:t>
          </a:r>
          <a:r>
            <a:rPr lang="en-US" sz="1700" b="0" u="sng" kern="1200" dirty="0" err="1"/>
            <a:t>dominante</a:t>
          </a:r>
          <a:r>
            <a:rPr lang="en-US" sz="1700" b="0" u="sng" kern="1200" dirty="0"/>
            <a:t>: </a:t>
          </a:r>
          <a:r>
            <a:rPr lang="en-US" sz="1700" b="0" u="sng" kern="1200" dirty="0" err="1"/>
            <a:t>si</a:t>
          </a:r>
          <a:r>
            <a:rPr lang="en-US" sz="1700" b="0" u="sng" kern="1200" dirty="0"/>
            <a:t> el </a:t>
          </a:r>
          <a:r>
            <a:rPr lang="en-US" sz="1700" b="0" u="sng" kern="1200" dirty="0" err="1"/>
            <a:t>incumplimiento</a:t>
          </a:r>
          <a:r>
            <a:rPr lang="en-US" sz="1700" b="0" u="sng" kern="1200" dirty="0"/>
            <a:t> </a:t>
          </a:r>
          <a:r>
            <a:rPr lang="en-US" sz="1700" b="0" u="sng" kern="1200" dirty="0" err="1"/>
            <a:t>obligacional</a:t>
          </a:r>
          <a:r>
            <a:rPr lang="en-US" sz="1700" b="0" u="sng" kern="1200" dirty="0"/>
            <a:t> es </a:t>
          </a:r>
          <a:r>
            <a:rPr lang="en-US" sz="1700" b="0" u="sng" kern="1200" dirty="0" err="1"/>
            <a:t>previo</a:t>
          </a:r>
          <a:r>
            <a:rPr lang="en-US" sz="1700" b="0" u="sng" kern="1200" dirty="0"/>
            <a:t> al </a:t>
          </a:r>
          <a:r>
            <a:rPr lang="en-US" sz="1700" b="0" u="sng" kern="1200" dirty="0" err="1"/>
            <a:t>delito</a:t>
          </a:r>
          <a:r>
            <a:rPr lang="en-US" sz="1700" b="0" u="sng" kern="1200" dirty="0"/>
            <a:t>, </a:t>
          </a:r>
          <a:r>
            <a:rPr lang="en-US" sz="1700" b="0" u="sng" kern="1200" dirty="0" err="1"/>
            <a:t>sólo</a:t>
          </a:r>
          <a:r>
            <a:rPr lang="en-US" sz="1700" b="0" u="sng" kern="1200" dirty="0"/>
            <a:t> se </a:t>
          </a:r>
          <a:r>
            <a:rPr lang="en-US" sz="1700" b="0" u="sng" kern="1200" dirty="0" err="1"/>
            <a:t>puede</a:t>
          </a:r>
          <a:r>
            <a:rPr lang="en-US" sz="1700" b="0" u="sng" kern="1200" dirty="0"/>
            <a:t> pretender </a:t>
          </a:r>
          <a:r>
            <a:rPr lang="en-US" sz="1700" b="0" u="sng" kern="1200" dirty="0" err="1"/>
            <a:t>anulación</a:t>
          </a:r>
          <a:r>
            <a:rPr lang="en-US" sz="1700" b="0" u="sng" kern="1200" dirty="0"/>
            <a:t>/</a:t>
          </a:r>
          <a:r>
            <a:rPr lang="en-US" sz="1700" b="0" u="sng" kern="1200" dirty="0" err="1"/>
            <a:t>anulabilidad</a:t>
          </a:r>
          <a:r>
            <a:rPr lang="en-US" sz="1700" b="0" u="sng" kern="1200" dirty="0"/>
            <a:t> </a:t>
          </a:r>
          <a:r>
            <a:rPr lang="en-US" sz="1700" b="0" u="sng" kern="1200" dirty="0" err="1"/>
            <a:t>negocios</a:t>
          </a:r>
          <a:r>
            <a:rPr lang="en-US" sz="1700" b="0" u="sng" kern="1200" dirty="0"/>
            <a:t> </a:t>
          </a:r>
          <a:r>
            <a:rPr lang="en-US" sz="1700" b="0" u="sng" kern="1200" dirty="0" err="1"/>
            <a:t>jurídicos</a:t>
          </a:r>
          <a:r>
            <a:rPr lang="en-US" sz="1700" b="0" u="sng" kern="1200" dirty="0"/>
            <a:t>, o </a:t>
          </a:r>
          <a:r>
            <a:rPr lang="en-US" sz="1700" b="0" u="sng" kern="1200" dirty="0" err="1"/>
            <a:t>restitución</a:t>
          </a:r>
          <a:r>
            <a:rPr lang="en-US" sz="1700" b="0" u="sng" kern="1200" dirty="0"/>
            <a:t> de la </a:t>
          </a:r>
          <a:r>
            <a:rPr lang="en-US" sz="1700" b="0" u="sng" kern="1200" dirty="0" err="1"/>
            <a:t>cosa</a:t>
          </a:r>
          <a:r>
            <a:rPr lang="en-US" sz="1700" b="0" u="sng" kern="1200" dirty="0"/>
            <a:t> </a:t>
          </a:r>
          <a:r>
            <a:rPr lang="en-US" sz="1700" b="0" u="sng" kern="1200" dirty="0" err="1"/>
            <a:t>indebidamente</a:t>
          </a:r>
          <a:r>
            <a:rPr lang="en-US" sz="1700" b="0" u="sng" kern="1200" dirty="0"/>
            <a:t> </a:t>
          </a:r>
          <a:r>
            <a:rPr lang="en-US" sz="1700" b="0" u="sng" kern="1200" dirty="0" err="1"/>
            <a:t>salida</a:t>
          </a:r>
          <a:r>
            <a:rPr lang="en-US" sz="1700" b="0" u="sng" kern="1200" dirty="0"/>
            <a:t> del </a:t>
          </a:r>
          <a:r>
            <a:rPr lang="en-US" sz="1700" b="0" u="sng" kern="1200" dirty="0" err="1"/>
            <a:t>patrimonio</a:t>
          </a:r>
          <a:r>
            <a:rPr lang="en-US" sz="1700" b="0" u="sng" kern="1200" dirty="0"/>
            <a:t> del </a:t>
          </a:r>
          <a:r>
            <a:rPr lang="en-US" sz="1700" b="0" u="sng" kern="1200" dirty="0" err="1"/>
            <a:t>deudor</a:t>
          </a:r>
          <a:endParaRPr lang="en-US" sz="1700" kern="1200" dirty="0"/>
        </a:p>
      </dsp:txBody>
      <dsp:txXfrm rot="10800000">
        <a:off x="0" y="2993"/>
        <a:ext cx="5866523" cy="123605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80F4C8-B884-4724-B2CD-FB2694625E52}">
      <dsp:nvSpPr>
        <dsp:cNvPr id="0" name=""/>
        <dsp:cNvSpPr/>
      </dsp:nvSpPr>
      <dsp:spPr>
        <a:xfrm>
          <a:off x="704475" y="1375015"/>
          <a:ext cx="736302" cy="73630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1DC0E3-AB76-4875-AC24-7B248FABAFDF}">
      <dsp:nvSpPr>
        <dsp:cNvPr id="0" name=""/>
        <dsp:cNvSpPr/>
      </dsp:nvSpPr>
      <dsp:spPr>
        <a:xfrm>
          <a:off x="859098" y="1529639"/>
          <a:ext cx="427055" cy="42705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D2D7A3-8C84-4891-B6D7-EC496AC2C954}">
      <dsp:nvSpPr>
        <dsp:cNvPr id="0" name=""/>
        <dsp:cNvSpPr/>
      </dsp:nvSpPr>
      <dsp:spPr>
        <a:xfrm>
          <a:off x="1598556" y="959336"/>
          <a:ext cx="1735569" cy="7363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just" defTabSz="711200">
            <a:lnSpc>
              <a:spcPct val="100000"/>
            </a:lnSpc>
            <a:spcBef>
              <a:spcPct val="0"/>
            </a:spcBef>
            <a:spcAft>
              <a:spcPct val="35000"/>
            </a:spcAft>
            <a:buNone/>
          </a:pPr>
          <a:r>
            <a:rPr lang="en-US" sz="1600" b="0" kern="1200" dirty="0"/>
            <a:t>¿Hay que </a:t>
          </a:r>
          <a:r>
            <a:rPr lang="en-US" sz="1600" b="0" kern="1200" dirty="0" err="1"/>
            <a:t>llamar</a:t>
          </a:r>
          <a:r>
            <a:rPr lang="en-US" sz="1600" b="0" kern="1200" dirty="0"/>
            <a:t> al </a:t>
          </a:r>
          <a:r>
            <a:rPr lang="en-US" sz="1600" b="0" kern="1200" dirty="0" err="1"/>
            <a:t>proceso</a:t>
          </a:r>
          <a:r>
            <a:rPr lang="en-US" sz="1600" b="0" kern="1200" dirty="0"/>
            <a:t> (RC) a la </a:t>
          </a:r>
          <a:r>
            <a:rPr lang="en-US" sz="1600" b="0" kern="1200" dirty="0" err="1"/>
            <a:t>entidad</a:t>
          </a:r>
          <a:r>
            <a:rPr lang="en-US" sz="1600" b="0" kern="1200" dirty="0"/>
            <a:t> que sea una </a:t>
          </a:r>
          <a:r>
            <a:rPr lang="en-US" sz="1600" b="0" kern="1200" dirty="0" err="1"/>
            <a:t>empresa</a:t>
          </a:r>
          <a:r>
            <a:rPr lang="en-US" sz="1600" b="0" kern="1200" dirty="0"/>
            <a:t> instrumental?</a:t>
          </a:r>
          <a:endParaRPr lang="en-US" sz="1600" kern="1200" dirty="0"/>
        </a:p>
      </dsp:txBody>
      <dsp:txXfrm>
        <a:off x="1598556" y="959336"/>
        <a:ext cx="1735569" cy="736302"/>
      </dsp:txXfrm>
    </dsp:sp>
    <dsp:sp modelId="{C92E15C6-2111-4F8E-8734-426B69ED625C}">
      <dsp:nvSpPr>
        <dsp:cNvPr id="0" name=""/>
        <dsp:cNvSpPr/>
      </dsp:nvSpPr>
      <dsp:spPr>
        <a:xfrm>
          <a:off x="704475" y="2419407"/>
          <a:ext cx="736302" cy="73630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69CB85-FAA6-4F9A-9526-A1BF93CF96D9}">
      <dsp:nvSpPr>
        <dsp:cNvPr id="0" name=""/>
        <dsp:cNvSpPr/>
      </dsp:nvSpPr>
      <dsp:spPr>
        <a:xfrm>
          <a:off x="859098" y="2574030"/>
          <a:ext cx="427055" cy="42705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E46AD1-C9AD-41A6-A43C-E4171B561B7D}">
      <dsp:nvSpPr>
        <dsp:cNvPr id="0" name=""/>
        <dsp:cNvSpPr/>
      </dsp:nvSpPr>
      <dsp:spPr>
        <a:xfrm>
          <a:off x="1598556" y="2787580"/>
          <a:ext cx="1735569" cy="7363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just" defTabSz="622300">
            <a:lnSpc>
              <a:spcPct val="100000"/>
            </a:lnSpc>
            <a:spcBef>
              <a:spcPct val="0"/>
            </a:spcBef>
            <a:spcAft>
              <a:spcPct val="35000"/>
            </a:spcAft>
            <a:buNone/>
          </a:pPr>
          <a:r>
            <a:rPr lang="es-ES" sz="1400" b="0" kern="1200" dirty="0"/>
            <a:t>Al menos partícipe a título lucrativo si no está llamado al proceso como penalmente responsable su administrador (respondería civilmente ex art. 120.4 º CP) </a:t>
          </a:r>
          <a:r>
            <a:rPr lang="en-US" sz="1400" b="0" kern="1200" dirty="0"/>
            <a:t>	</a:t>
          </a:r>
          <a:endParaRPr lang="en-US" sz="1400" kern="1200" dirty="0"/>
        </a:p>
      </dsp:txBody>
      <dsp:txXfrm>
        <a:off x="1598556" y="2787580"/>
        <a:ext cx="1735569" cy="736302"/>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BE1B984E-20BE-3A45-885C-DA72F685448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a:extLst>
              <a:ext uri="{FF2B5EF4-FFF2-40B4-BE49-F238E27FC236}">
                <a16:creationId xmlns:a16="http://schemas.microsoft.com/office/drawing/2014/main" id="{48A852CD-8864-5341-93A3-C5F83784D80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CEECD6F-08DE-1241-9473-B1903356B7E0}" type="datetimeFigureOut">
              <a:rPr lang="es-ES" smtClean="0"/>
              <a:t>27/04/2023</a:t>
            </a:fld>
            <a:endParaRPr lang="es-ES"/>
          </a:p>
        </p:txBody>
      </p:sp>
      <p:sp>
        <p:nvSpPr>
          <p:cNvPr id="4" name="Marcador de pie de página 3">
            <a:extLst>
              <a:ext uri="{FF2B5EF4-FFF2-40B4-BE49-F238E27FC236}">
                <a16:creationId xmlns:a16="http://schemas.microsoft.com/office/drawing/2014/main" id="{B99BA725-BFFB-564E-9C26-64B8CB131AE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a:extLst>
              <a:ext uri="{FF2B5EF4-FFF2-40B4-BE49-F238E27FC236}">
                <a16:creationId xmlns:a16="http://schemas.microsoft.com/office/drawing/2014/main" id="{8E30FD13-2A52-1F4F-8784-70624B533D2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804D4C3-8FC8-FF42-AA18-F470F1591BCB}" type="slidenum">
              <a:rPr lang="es-ES" smtClean="0"/>
              <a:t>‹Nº›</a:t>
            </a:fld>
            <a:endParaRPr lang="es-ES"/>
          </a:p>
        </p:txBody>
      </p:sp>
    </p:spTree>
    <p:extLst>
      <p:ext uri="{BB962C8B-B14F-4D97-AF65-F5344CB8AC3E}">
        <p14:creationId xmlns:p14="http://schemas.microsoft.com/office/powerpoint/2010/main" val="26616265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21" name="Shape 1121"/>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1122" name="Shape 1122"/>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836197061"/>
      </p:ext>
    </p:extLst>
  </p:cSld>
  <p:clrMap bg1="lt1" tx1="dk1" bg2="lt2" tx2="dk2" accent1="accent1" accent2="accent2" accent3="accent3" accent4="accent4" accent5="accent5" accent6="accent6" hlink="hlink" folHlink="folHlink"/>
  <p:notesStyle>
    <a:lvl1pPr defTabSz="457200">
      <a:lnSpc>
        <a:spcPct val="117999"/>
      </a:lnSpc>
      <a:defRPr sz="2200">
        <a:latin typeface="+mj-lt"/>
        <a:ea typeface="+mj-ea"/>
        <a:cs typeface="+mj-cs"/>
        <a:sym typeface="Helvetica Neue"/>
      </a:defRPr>
    </a:lvl1pPr>
    <a:lvl2pPr indent="228600" defTabSz="457200">
      <a:lnSpc>
        <a:spcPct val="117999"/>
      </a:lnSpc>
      <a:defRPr sz="2200">
        <a:latin typeface="+mj-lt"/>
        <a:ea typeface="+mj-ea"/>
        <a:cs typeface="+mj-cs"/>
        <a:sym typeface="Helvetica Neue"/>
      </a:defRPr>
    </a:lvl2pPr>
    <a:lvl3pPr indent="457200" defTabSz="457200">
      <a:lnSpc>
        <a:spcPct val="117999"/>
      </a:lnSpc>
      <a:defRPr sz="2200">
        <a:latin typeface="+mj-lt"/>
        <a:ea typeface="+mj-ea"/>
        <a:cs typeface="+mj-cs"/>
        <a:sym typeface="Helvetica Neue"/>
      </a:defRPr>
    </a:lvl3pPr>
    <a:lvl4pPr indent="685800" defTabSz="457200">
      <a:lnSpc>
        <a:spcPct val="117999"/>
      </a:lnSpc>
      <a:defRPr sz="2200">
        <a:latin typeface="+mj-lt"/>
        <a:ea typeface="+mj-ea"/>
        <a:cs typeface="+mj-cs"/>
        <a:sym typeface="Helvetica Neue"/>
      </a:defRPr>
    </a:lvl4pPr>
    <a:lvl5pPr indent="914400" defTabSz="457200">
      <a:lnSpc>
        <a:spcPct val="117999"/>
      </a:lnSpc>
      <a:defRPr sz="2200">
        <a:latin typeface="+mj-lt"/>
        <a:ea typeface="+mj-ea"/>
        <a:cs typeface="+mj-cs"/>
        <a:sym typeface="Helvetica Neue"/>
      </a:defRPr>
    </a:lvl5pPr>
    <a:lvl6pPr indent="1143000" defTabSz="457200">
      <a:lnSpc>
        <a:spcPct val="117999"/>
      </a:lnSpc>
      <a:defRPr sz="2200">
        <a:latin typeface="+mj-lt"/>
        <a:ea typeface="+mj-ea"/>
        <a:cs typeface="+mj-cs"/>
        <a:sym typeface="Helvetica Neue"/>
      </a:defRPr>
    </a:lvl6pPr>
    <a:lvl7pPr indent="1371600" defTabSz="457200">
      <a:lnSpc>
        <a:spcPct val="117999"/>
      </a:lnSpc>
      <a:defRPr sz="2200">
        <a:latin typeface="+mj-lt"/>
        <a:ea typeface="+mj-ea"/>
        <a:cs typeface="+mj-cs"/>
        <a:sym typeface="Helvetica Neue"/>
      </a:defRPr>
    </a:lvl7pPr>
    <a:lvl8pPr indent="1600200" defTabSz="457200">
      <a:lnSpc>
        <a:spcPct val="117999"/>
      </a:lnSpc>
      <a:defRPr sz="2200">
        <a:latin typeface="+mj-lt"/>
        <a:ea typeface="+mj-ea"/>
        <a:cs typeface="+mj-cs"/>
        <a:sym typeface="Helvetica Neue"/>
      </a:defRPr>
    </a:lvl8pPr>
    <a:lvl9pPr indent="1828800" defTabSz="457200">
      <a:lnSpc>
        <a:spcPct val="117999"/>
      </a:lnSpc>
      <a:defRPr sz="2200">
        <a:latin typeface="+mj-lt"/>
        <a:ea typeface="+mj-ea"/>
        <a:cs typeface="+mj-cs"/>
        <a:sym typeface="Helvetica Neue"/>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53" name="Group 52"/>
          <p:cNvGrpSpPr/>
          <p:nvPr/>
        </p:nvGrpSpPr>
        <p:grpSpPr>
          <a:xfrm>
            <a:off x="103644" y="1997845"/>
            <a:ext cx="9264100" cy="3669157"/>
            <a:chOff x="103644" y="1997845"/>
            <a:chExt cx="9264100" cy="3669157"/>
          </a:xfrm>
        </p:grpSpPr>
        <p:sp>
          <p:nvSpPr>
            <p:cNvPr id="21" name="Freeform 20"/>
            <p:cNvSpPr/>
            <p:nvPr/>
          </p:nvSpPr>
          <p:spPr>
            <a:xfrm rot="15669120">
              <a:off x="3703491" y="-842257"/>
              <a:ext cx="2064406"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67397 w 2209695"/>
                <a:gd name="connsiteY0" fmla="*/ 8829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67397" y="8829966"/>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Freeform 22"/>
            <p:cNvSpPr/>
            <p:nvPr/>
          </p:nvSpPr>
          <p:spPr>
            <a:xfrm rot="15660000">
              <a:off x="5179560" y="157915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6" name="Freeform 25"/>
            <p:cNvSpPr/>
            <p:nvPr/>
          </p:nvSpPr>
          <p:spPr>
            <a:xfrm rot="15660000">
              <a:off x="6127955" y="-68851"/>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62833"/>
                <a:gd name="connsiteY0" fmla="*/ 6172200 h 6320186"/>
                <a:gd name="connsiteX1" fmla="*/ 0 w 962833"/>
                <a:gd name="connsiteY1" fmla="*/ 6172200 h 6320186"/>
                <a:gd name="connsiteX2" fmla="*/ 5534 w 962833"/>
                <a:gd name="connsiteY2" fmla="*/ 6164375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5534" y="6164375"/>
                  </a:lnTo>
                  <a:cubicBezTo>
                    <a:pt x="3689" y="4261983"/>
                    <a:pt x="1845" y="2359592"/>
                    <a:pt x="0" y="457200"/>
                  </a:cubicBez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61128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278516"/>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Freeform 44"/>
            <p:cNvSpPr/>
            <p:nvPr/>
          </p:nvSpPr>
          <p:spPr>
            <a:xfrm rot="15660000">
              <a:off x="7468755" y="1178808"/>
              <a:ext cx="536285" cy="2936001"/>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 name="connsiteX0" fmla="*/ 328 w 528237"/>
                <a:gd name="connsiteY0" fmla="*/ 2862849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28237"/>
                <a:gd name="connsiteY0" fmla="*/ 2863516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38755"/>
                <a:gd name="connsiteY0" fmla="*/ 2863516 h 2953801"/>
                <a:gd name="connsiteX1" fmla="*/ 0 w 538755"/>
                <a:gd name="connsiteY1" fmla="*/ 251460 h 2953801"/>
                <a:gd name="connsiteX2" fmla="*/ 73651 w 538755"/>
                <a:gd name="connsiteY2" fmla="*/ 73651 h 2953801"/>
                <a:gd name="connsiteX3" fmla="*/ 251460 w 538755"/>
                <a:gd name="connsiteY3" fmla="*/ 0 h 2953801"/>
                <a:gd name="connsiteX4" fmla="*/ 251460 w 538755"/>
                <a:gd name="connsiteY4" fmla="*/ 0 h 2953801"/>
                <a:gd name="connsiteX5" fmla="*/ 429269 w 538755"/>
                <a:gd name="connsiteY5" fmla="*/ 73651 h 2953801"/>
                <a:gd name="connsiteX6" fmla="*/ 502920 w 538755"/>
                <a:gd name="connsiteY6" fmla="*/ 251460 h 2953801"/>
                <a:gd name="connsiteX7" fmla="*/ 538755 w 538755"/>
                <a:gd name="connsiteY7" fmla="*/ 2953801 h 2953801"/>
                <a:gd name="connsiteX0" fmla="*/ 4542 w 536285"/>
                <a:gd name="connsiteY0" fmla="*/ 2863516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 name="connsiteX0" fmla="*/ 6777 w 536285"/>
                <a:gd name="connsiteY0" fmla="*/ 2849391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285" h="2938929">
                  <a:moveTo>
                    <a:pt x="6777" y="2849391"/>
                  </a:moveTo>
                  <a:cubicBezTo>
                    <a:pt x="6668" y="1978928"/>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17682" y="905440"/>
                    <a:pt x="536285" y="293892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0708" y="-641833"/>
            <a:ext cx="985797" cy="604813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81537"/>
              <a:gd name="connsiteY0" fmla="*/ 6172200 h 6338829"/>
              <a:gd name="connsiteX1" fmla="*/ 0 w 981537"/>
              <a:gd name="connsiteY1" fmla="*/ 6172200 h 6338829"/>
              <a:gd name="connsiteX2" fmla="*/ 0 w 981537"/>
              <a:gd name="connsiteY2" fmla="*/ 6172200 h 6338829"/>
              <a:gd name="connsiteX3" fmla="*/ 0 w 981537"/>
              <a:gd name="connsiteY3" fmla="*/ 457200 h 6338829"/>
              <a:gd name="connsiteX4" fmla="*/ 133911 w 981537"/>
              <a:gd name="connsiteY4" fmla="*/ 133911 h 6338829"/>
              <a:gd name="connsiteX5" fmla="*/ 457201 w 981537"/>
              <a:gd name="connsiteY5" fmla="*/ 1 h 6338829"/>
              <a:gd name="connsiteX6" fmla="*/ 457200 w 981537"/>
              <a:gd name="connsiteY6" fmla="*/ 0 h 6338829"/>
              <a:gd name="connsiteX7" fmla="*/ 457200 w 981537"/>
              <a:gd name="connsiteY7" fmla="*/ 0 h 6338829"/>
              <a:gd name="connsiteX8" fmla="*/ 780489 w 981537"/>
              <a:gd name="connsiteY8" fmla="*/ 133911 h 6338829"/>
              <a:gd name="connsiteX9" fmla="*/ 914399 w 981537"/>
              <a:gd name="connsiteY9" fmla="*/ 457201 h 6338829"/>
              <a:gd name="connsiteX10" fmla="*/ 981537 w 981537"/>
              <a:gd name="connsiteY10" fmla="*/ 6338829 h 633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537" h="6338829">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89058" y="4544471"/>
                  <a:pt x="981537" y="6338829"/>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0" name="Group 29"/>
          <p:cNvGrpSpPr/>
          <p:nvPr/>
        </p:nvGrpSpPr>
        <p:grpSpPr>
          <a:xfrm>
            <a:off x="787878" y="-970104"/>
            <a:ext cx="5636587" cy="2701922"/>
            <a:chOff x="787878" y="-970104"/>
            <a:chExt cx="5636587" cy="2701922"/>
          </a:xfrm>
        </p:grpSpPr>
        <p:sp>
          <p:nvSpPr>
            <p:cNvPr id="37" name="Oval 36"/>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2" name="Oval 41"/>
            <p:cNvSpPr/>
            <p:nvPr userDrawn="1"/>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1" name="Oval 40"/>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4" name="Pie 33"/>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6" name="Oval 35"/>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8" name="Arc 37"/>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6" name="Pie 45"/>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7" name="Arc 46"/>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8" name="Oval 47"/>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9" name="Oval 48"/>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0" name="Arc 39"/>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0" name="Oval 49"/>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1" name="Oval 50"/>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32" name="Rectangle 31"/>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rot="21042312">
            <a:off x="1022823" y="2961459"/>
            <a:ext cx="7551601" cy="1612607"/>
          </a:xfrm>
        </p:spPr>
        <p:txBody>
          <a:bodyPr anchor="b" anchorCtr="0">
            <a:noAutofit/>
          </a:bodyPr>
          <a:lstStyle>
            <a:lvl1pPr algn="l">
              <a:defRPr sz="4600">
                <a:solidFill>
                  <a:schemeClr val="bg1"/>
                </a:solidFill>
              </a:defRPr>
            </a:lvl1pPr>
          </a:lstStyle>
          <a:p>
            <a:r>
              <a:rPr lang="es-ES_tradnl"/>
              <a:t>Clic para editar título</a:t>
            </a:r>
            <a:endParaRPr/>
          </a:p>
        </p:txBody>
      </p:sp>
      <p:sp>
        <p:nvSpPr>
          <p:cNvPr id="3" name="Subtitle 2"/>
          <p:cNvSpPr>
            <a:spLocks noGrp="1"/>
          </p:cNvSpPr>
          <p:nvPr>
            <p:ph type="subTitle" idx="1"/>
          </p:nvPr>
        </p:nvSpPr>
        <p:spPr>
          <a:xfrm rot="21060000">
            <a:off x="2550459" y="4704801"/>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34" name="Rectangle 33"/>
          <p:cNvSpPr/>
          <p:nvPr/>
        </p:nvSpPr>
        <p:spPr>
          <a:xfrm>
            <a:off x="9144" y="2476500"/>
            <a:ext cx="9125712" cy="43688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24765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8F1B69E8-23E9-4C1F-AA2B-3C5BA6EDBEAE}" type="datetimeFigureOut">
              <a:rPr lang="en-US" smtClean="0"/>
              <a:t>4/27/2023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lvl="0"/>
            <a:fld id="{86CB4B4D-7CA3-9044-876B-883B54F8677D}" type="slidenum">
              <a:rPr lang="es-ES" smtClean="0"/>
              <a:t>‹Nº›</a:t>
            </a:fld>
            <a:endParaRPr lang="es-ES"/>
          </a:p>
        </p:txBody>
      </p:sp>
      <p:sp>
        <p:nvSpPr>
          <p:cNvPr id="2" name="Title 1"/>
          <p:cNvSpPr>
            <a:spLocks noGrp="1"/>
          </p:cNvSpPr>
          <p:nvPr>
            <p:ph type="title"/>
          </p:nvPr>
        </p:nvSpPr>
        <p:spPr>
          <a:xfrm>
            <a:off x="4477870" y="990600"/>
            <a:ext cx="3951755" cy="1431832"/>
          </a:xfrm>
        </p:spPr>
        <p:txBody>
          <a:bodyPr anchor="b"/>
          <a:lstStyle>
            <a:lvl1pPr algn="l">
              <a:lnSpc>
                <a:spcPct val="100000"/>
              </a:lnSpc>
              <a:defRPr sz="3000" b="0"/>
            </a:lvl1pPr>
          </a:lstStyle>
          <a:p>
            <a:r>
              <a:rPr lang="es-ES_tradnl"/>
              <a:t>Clic para editar título</a:t>
            </a:r>
            <a:endParaRPr/>
          </a:p>
        </p:txBody>
      </p:sp>
      <p:sp>
        <p:nvSpPr>
          <p:cNvPr id="3" name="Picture Placeholder 2"/>
          <p:cNvSpPr>
            <a:spLocks noGrp="1"/>
          </p:cNvSpPr>
          <p:nvPr>
            <p:ph type="pic" idx="1"/>
          </p:nvPr>
        </p:nvSpPr>
        <p:spPr>
          <a:xfrm rot="21416935">
            <a:off x="414291" y="1321671"/>
            <a:ext cx="3703911" cy="5202978"/>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a:t>Arrastre la imagen al marcador de posición o haga clic en el icono para agregar</a:t>
            </a:r>
            <a:endParaRPr/>
          </a:p>
        </p:txBody>
      </p:sp>
      <p:sp>
        <p:nvSpPr>
          <p:cNvPr id="4" name="Text Placeholder 3"/>
          <p:cNvSpPr>
            <a:spLocks noGrp="1"/>
          </p:cNvSpPr>
          <p:nvPr>
            <p:ph type="body" sz="half" idx="2"/>
          </p:nvPr>
        </p:nvSpPr>
        <p:spPr>
          <a:xfrm>
            <a:off x="4477870" y="2547938"/>
            <a:ext cx="3951755" cy="3700462"/>
          </a:xfrm>
        </p:spPr>
        <p:txBody>
          <a:bodyPr>
            <a:normAutofit/>
          </a:bodyPr>
          <a:lstStyle>
            <a:lvl1pPr marL="0" indent="0">
              <a:spcAft>
                <a:spcPts val="10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n encima del título">
    <p:spTree>
      <p:nvGrpSpPr>
        <p:cNvPr id="1" name=""/>
        <p:cNvGrpSpPr/>
        <p:nvPr/>
      </p:nvGrpSpPr>
      <p:grpSpPr>
        <a:xfrm>
          <a:off x="0" y="0"/>
          <a:ext cx="0" cy="0"/>
          <a:chOff x="0" y="0"/>
          <a:chExt cx="0" cy="0"/>
        </a:xfrm>
      </p:grpSpPr>
      <p:grpSp>
        <p:nvGrpSpPr>
          <p:cNvPr id="34" name="Group 33"/>
          <p:cNvGrpSpPr/>
          <p:nvPr/>
        </p:nvGrpSpPr>
        <p:grpSpPr>
          <a:xfrm>
            <a:off x="9144" y="3810000"/>
            <a:ext cx="9125712" cy="3035300"/>
            <a:chOff x="9144" y="3810000"/>
            <a:chExt cx="9125712" cy="3035300"/>
          </a:xfrm>
        </p:grpSpPr>
        <p:sp>
          <p:nvSpPr>
            <p:cNvPr id="35" name="Rectangle 34"/>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8F1B69E8-23E9-4C1F-AA2B-3C5BA6EDBEAE}" type="datetimeFigureOut">
              <a:rPr lang="en-US" smtClean="0"/>
              <a:t>4/27/2023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lvl="0"/>
            <a:fld id="{86CB4B4D-7CA3-9044-876B-883B54F8677D}" type="slidenum">
              <a:rPr lang="es-ES" smtClean="0"/>
              <a:t>‹Nº›</a:t>
            </a:fld>
            <a:endParaRPr lang="es-ES"/>
          </a:p>
        </p:txBody>
      </p:sp>
      <p:sp>
        <p:nvSpPr>
          <p:cNvPr id="3" name="Picture Placeholder 2"/>
          <p:cNvSpPr>
            <a:spLocks noGrp="1"/>
          </p:cNvSpPr>
          <p:nvPr>
            <p:ph type="pic" idx="1"/>
          </p:nvPr>
        </p:nvSpPr>
        <p:spPr>
          <a:xfrm rot="21338992">
            <a:off x="2407361" y="921379"/>
            <a:ext cx="4329278" cy="3340716"/>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a:t>Arrastre la imagen al marcador de posición o haga clic en el icono para agregar</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s-ES_tradnl"/>
              <a:t>Clic para editar título</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2 imágenes encima del título">
    <p:spTree>
      <p:nvGrpSpPr>
        <p:cNvPr id="1" name=""/>
        <p:cNvGrpSpPr/>
        <p:nvPr/>
      </p:nvGrpSpPr>
      <p:grpSpPr>
        <a:xfrm>
          <a:off x="0" y="0"/>
          <a:ext cx="0" cy="0"/>
          <a:chOff x="0" y="0"/>
          <a:chExt cx="0" cy="0"/>
        </a:xfrm>
      </p:grpSpPr>
      <p:grpSp>
        <p:nvGrpSpPr>
          <p:cNvPr id="36" name="Group 35"/>
          <p:cNvGrpSpPr/>
          <p:nvPr/>
        </p:nvGrpSpPr>
        <p:grpSpPr>
          <a:xfrm>
            <a:off x="9144" y="3810000"/>
            <a:ext cx="9125712" cy="3035300"/>
            <a:chOff x="9144" y="3810000"/>
            <a:chExt cx="9125712" cy="3035300"/>
          </a:xfrm>
        </p:grpSpPr>
        <p:sp>
          <p:nvSpPr>
            <p:cNvPr id="33" name="Rectangle 32"/>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5" name="Straight Connector 34"/>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8F1B69E8-23E9-4C1F-AA2B-3C5BA6EDBEAE}" type="datetimeFigureOut">
              <a:rPr lang="en-US" smtClean="0"/>
              <a:t>4/27/2023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lvl="0"/>
            <a:fld id="{86CB4B4D-7CA3-9044-876B-883B54F8677D}" type="slidenum">
              <a:rPr lang="es-ES" smtClean="0"/>
              <a:t>‹Nº›</a:t>
            </a:fld>
            <a:endParaRPr lang="es-ES"/>
          </a:p>
        </p:txBody>
      </p:sp>
      <p:sp>
        <p:nvSpPr>
          <p:cNvPr id="3" name="Picture Placeholder 2"/>
          <p:cNvSpPr>
            <a:spLocks noGrp="1"/>
          </p:cNvSpPr>
          <p:nvPr>
            <p:ph type="pic" idx="1"/>
          </p:nvPr>
        </p:nvSpPr>
        <p:spPr>
          <a:xfrm rot="21338992">
            <a:off x="4305320" y="997812"/>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a:t>Arrastre la imagen al marcador de posición o haga clic en el icono para agregar</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s-ES_tradnl"/>
              <a:t>Clic para editar título</a:t>
            </a:r>
            <a:endParaRPr/>
          </a:p>
        </p:txBody>
      </p:sp>
      <p:sp>
        <p:nvSpPr>
          <p:cNvPr id="34" name="Picture Placeholder 2"/>
          <p:cNvSpPr>
            <a:spLocks noGrp="1"/>
          </p:cNvSpPr>
          <p:nvPr>
            <p:ph type="pic" idx="13"/>
          </p:nvPr>
        </p:nvSpPr>
        <p:spPr>
          <a:xfrm rot="153739">
            <a:off x="451737" y="946831"/>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a:t>Arrastre la imagen al marcador de posición o haga clic en el icono para agregar</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s-ES_tradnl"/>
              <a:t>Clic para editar título</a:t>
            </a:r>
            <a:endParaRPr/>
          </a:p>
        </p:txBody>
      </p:sp>
      <p:sp>
        <p:nvSpPr>
          <p:cNvPr id="3" name="Vertical Text Placeholder 2"/>
          <p:cNvSpPr>
            <a:spLocks noGrp="1"/>
          </p:cNvSpPr>
          <p:nvPr>
            <p:ph type="body" orient="vert" idx="1"/>
          </p:nvPr>
        </p:nvSpPr>
        <p:spPr/>
        <p:txBody>
          <a:bodyPr vert="eaVert">
            <a:normAutofit/>
          </a:bodyPr>
          <a:lstStyle>
            <a:lvl1pPr>
              <a:defRPr sz="2200"/>
            </a:lvl1pPr>
            <a:lvl2pPr>
              <a:defRPr sz="2000"/>
            </a:lvl2pPr>
            <a:lvl3pPr>
              <a:defRPr sz="1800"/>
            </a:lvl3pPr>
            <a:lvl4pPr>
              <a:defRPr sz="1800"/>
            </a:lvl4pPr>
            <a:lvl5pPr>
              <a:defRPr sz="1800"/>
            </a:lvl5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4" name="Date Placeholder 3"/>
          <p:cNvSpPr>
            <a:spLocks noGrp="1"/>
          </p:cNvSpPr>
          <p:nvPr>
            <p:ph type="dt" sz="half" idx="10"/>
          </p:nvPr>
        </p:nvSpPr>
        <p:spPr/>
        <p:txBody>
          <a:bodyPr/>
          <a:lstStyle/>
          <a:p>
            <a:fld id="{8F1B69E8-23E9-4C1F-AA2B-3C5BA6EDBEAE}" type="datetimeFigureOut">
              <a:rPr lang="en-US" smtClean="0"/>
              <a:t>4/27/2023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lvl="0"/>
            <a:fld id="{86CB4B4D-7CA3-9044-876B-883B54F8677D}" type="slidenum">
              <a:rPr lang="es-ES" smtClean="0"/>
              <a:t>‹Nº›</a:t>
            </a:fld>
            <a:endParaRPr 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8" name="Round Same Side Corner Rectangle 7"/>
          <p:cNvSpPr/>
          <p:nvPr/>
        </p:nvSpPr>
        <p:spPr>
          <a:xfrm>
            <a:off x="7299292" y="443753"/>
            <a:ext cx="1535425" cy="6400800"/>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Vertical Title 1"/>
          <p:cNvSpPr>
            <a:spLocks noGrp="1"/>
          </p:cNvSpPr>
          <p:nvPr>
            <p:ph type="title" orient="vert"/>
          </p:nvPr>
        </p:nvSpPr>
        <p:spPr>
          <a:xfrm>
            <a:off x="7318248" y="914400"/>
            <a:ext cx="1444752" cy="5486400"/>
          </a:xfrm>
        </p:spPr>
        <p:txBody>
          <a:bodyPr vert="eaVert"/>
          <a:lstStyle/>
          <a:p>
            <a:r>
              <a:rPr lang="es-ES_tradnl"/>
              <a:t>Clic para editar título</a:t>
            </a:r>
            <a:endParaRPr/>
          </a:p>
        </p:txBody>
      </p:sp>
      <p:sp>
        <p:nvSpPr>
          <p:cNvPr id="3" name="Vertical Text Placeholder 2"/>
          <p:cNvSpPr>
            <a:spLocks noGrp="1"/>
          </p:cNvSpPr>
          <p:nvPr>
            <p:ph type="body" orient="vert" idx="1"/>
          </p:nvPr>
        </p:nvSpPr>
        <p:spPr>
          <a:xfrm>
            <a:off x="712787" y="1183341"/>
            <a:ext cx="6104871" cy="5217458"/>
          </a:xfrm>
        </p:spPr>
        <p:txBody>
          <a:bodyPr vert="eaVert"/>
          <a:lstStyle>
            <a:lvl5pPr>
              <a:defRPr/>
            </a:lvl5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4" name="Date Placeholder 3"/>
          <p:cNvSpPr>
            <a:spLocks noGrp="1"/>
          </p:cNvSpPr>
          <p:nvPr>
            <p:ph type="dt" sz="half" idx="10"/>
          </p:nvPr>
        </p:nvSpPr>
        <p:spPr/>
        <p:txBody>
          <a:bodyPr/>
          <a:lstStyle/>
          <a:p>
            <a:fld id="{8F1B69E8-23E9-4C1F-AA2B-3C5BA6EDBEAE}" type="datetimeFigureOut">
              <a:rPr lang="en-US" smtClean="0"/>
              <a:t>4/27/2023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lvl="0"/>
            <a:fld id="{86CB4B4D-7CA3-9044-876B-883B54F8677D}" type="slidenum">
              <a:rPr lang="es-ES" smtClean="0"/>
              <a:t>‹Nº›</a:t>
            </a:fld>
            <a:endParaRPr lang="es-E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847" name="Shape 847"/>
          <p:cNvSpPr>
            <a:spLocks noGrp="1"/>
          </p:cNvSpPr>
          <p:nvPr>
            <p:ph type="sldNum" sz="quarter" idx="2"/>
          </p:nvPr>
        </p:nvSpPr>
        <p:spPr>
          <a:xfrm>
            <a:off x="6553200" y="6245225"/>
            <a:ext cx="2133600" cy="288824"/>
          </a:xfrm>
          <a:prstGeom prst="rect">
            <a:avLst/>
          </a:prstGeom>
        </p:spPr>
        <p:txBody>
          <a:bodyPr/>
          <a:lstStyle>
            <a:lvl1pPr>
              <a:defRPr sz="1400" b="0">
                <a:solidFill>
                  <a:srgbClr val="000000"/>
                </a:solidFill>
              </a:defRPr>
            </a:lvl1pPr>
          </a:lstStyle>
          <a:p>
            <a:pPr lvl="0"/>
            <a:fld id="{86CB4B4D-7CA3-9044-876B-883B54F8677D}" type="slidenum">
              <a:t>‹Nº›</a:t>
            </a:fld>
            <a:endParaRPr/>
          </a:p>
        </p:txBody>
      </p:sp>
      <p:sp>
        <p:nvSpPr>
          <p:cNvPr id="848" name="Shape 848"/>
          <p:cNvSpPr>
            <a:spLocks noGrp="1"/>
          </p:cNvSpPr>
          <p:nvPr>
            <p:ph type="title"/>
          </p:nvPr>
        </p:nvSpPr>
        <p:spPr>
          <a:xfrm>
            <a:off x="457200" y="92074"/>
            <a:ext cx="8229600" cy="1508126"/>
          </a:xfrm>
          <a:prstGeom prst="rect">
            <a:avLst/>
          </a:prstGeom>
        </p:spPr>
        <p:txBody>
          <a:bodyPr/>
          <a:lstStyle>
            <a:lvl1pPr algn="ctr">
              <a:defRPr b="0"/>
            </a:lvl1pPr>
          </a:lstStyle>
          <a:p>
            <a:pPr lvl="0">
              <a:defRPr sz="1800"/>
            </a:pPr>
            <a:r>
              <a:rPr sz="4400"/>
              <a:t>Texto del título</a:t>
            </a:r>
          </a:p>
        </p:txBody>
      </p:sp>
      <p:sp>
        <p:nvSpPr>
          <p:cNvPr id="849" name="Shape 849"/>
          <p:cNvSpPr>
            <a:spLocks noGrp="1"/>
          </p:cNvSpPr>
          <p:nvPr>
            <p:ph type="body" idx="1"/>
          </p:nvPr>
        </p:nvSpPr>
        <p:spPr>
          <a:xfrm>
            <a:off x="457200" y="1600200"/>
            <a:ext cx="8229600" cy="5257800"/>
          </a:xfrm>
          <a:prstGeom prst="rect">
            <a:avLst/>
          </a:prstGeom>
        </p:spPr>
        <p:txBody>
          <a:bodyPr/>
          <a:lstStyle>
            <a:lvl1pPr>
              <a:buClrTx/>
              <a:defRPr b="0"/>
            </a:lvl1pPr>
            <a:lvl2pPr>
              <a:buClrTx/>
              <a:defRPr b="0"/>
            </a:lvl2pPr>
            <a:lvl3pPr>
              <a:buClrTx/>
              <a:defRPr b="0"/>
            </a:lvl3pPr>
            <a:lvl4pPr>
              <a:buClrTx/>
              <a:defRPr b="0"/>
            </a:lvl4pPr>
            <a:lvl5pPr>
              <a:buClrTx/>
              <a:defRPr b="0"/>
            </a:lvl5pPr>
          </a:lstStyle>
          <a:p>
            <a:pPr lvl="0">
              <a:defRPr sz="1800"/>
            </a:pPr>
            <a:r>
              <a:rPr sz="3200"/>
              <a:t>Nivel de texto 1</a:t>
            </a:r>
          </a:p>
          <a:p>
            <a:pPr lvl="1">
              <a:defRPr sz="1800"/>
            </a:pPr>
            <a:r>
              <a:rPr sz="3200"/>
              <a:t>Nivel de texto 2</a:t>
            </a:r>
          </a:p>
          <a:p>
            <a:pPr lvl="2">
              <a:defRPr sz="1800"/>
            </a:pPr>
            <a:r>
              <a:rPr sz="3200"/>
              <a:t>Nivel de texto 3</a:t>
            </a:r>
          </a:p>
          <a:p>
            <a:pPr lvl="3">
              <a:defRPr sz="1800"/>
            </a:pPr>
            <a:r>
              <a:rPr sz="3200"/>
              <a:t>Nivel de texto 4</a:t>
            </a:r>
          </a:p>
          <a:p>
            <a:pPr lvl="4">
              <a:defRPr sz="1800"/>
            </a:pPr>
            <a:r>
              <a:rPr sz="3200"/>
              <a:t>Nivel de texto 5</a:t>
            </a:r>
          </a:p>
        </p:txBody>
      </p:sp>
    </p:spTree>
    <p:extLst>
      <p:ext uri="{BB962C8B-B14F-4D97-AF65-F5344CB8AC3E}">
        <p14:creationId xmlns:p14="http://schemas.microsoft.com/office/powerpoint/2010/main" val="2258067068"/>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4/27/2023</a:t>
            </a:fld>
            <a:endParaRPr lang="en-US" dirty="0"/>
          </a:p>
        </p:txBody>
      </p:sp>
      <p:sp>
        <p:nvSpPr>
          <p:cNvPr id="5" name="Footer Placeholder 4"/>
          <p:cNvSpPr>
            <a:spLocks noGrp="1"/>
          </p:cNvSpPr>
          <p:nvPr>
            <p:ph type="ftr" sz="quarter" idx="11"/>
          </p:nvPr>
        </p:nvSpPr>
        <p:spPr>
          <a:xfrm>
            <a:off x="2396319" y="329308"/>
            <a:ext cx="3086292" cy="309201"/>
          </a:xfrm>
        </p:spPr>
        <p:txBody>
          <a:bodyPr/>
          <a:lstStyle/>
          <a:p>
            <a:endParaRPr lang="en-US" dirty="0"/>
          </a:p>
        </p:txBody>
      </p:sp>
      <p:sp>
        <p:nvSpPr>
          <p:cNvPr id="6" name="Slide Number Placeholder 5"/>
          <p:cNvSpPr>
            <a:spLocks noGrp="1"/>
          </p:cNvSpPr>
          <p:nvPr>
            <p:ph type="sldNum" sz="quarter" idx="12"/>
          </p:nvPr>
        </p:nvSpPr>
        <p:spPr>
          <a:xfrm>
            <a:off x="1434703" y="798973"/>
            <a:ext cx="802005" cy="503578"/>
          </a:xfrm>
        </p:spPr>
        <p:txBody>
          <a:bodyPr/>
          <a:lstStyle/>
          <a:p>
            <a:fld id="{6D22F896-40B5-4ADD-8801-0D06FADFA095}" type="slidenum">
              <a:rPr lang="en-US" dirty="0"/>
              <a:t>‹Nº›</a:t>
            </a:fld>
            <a:endParaRPr lang="en-US" dirty="0"/>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093603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F1B69E8-23E9-4C1F-AA2B-3C5BA6EDBEAE}" type="datetimeFigureOut">
              <a:rPr lang="en-US" smtClean="0"/>
              <a:t>4/27/2023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t>‹Nº›</a:t>
            </a:fld>
            <a:endParaRPr lang="en-US"/>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345845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8A87A34-81AB-432B-8DAE-1953F412C126}" type="datetimeFigureOut">
              <a:rPr lang="en-US" dirty="0"/>
              <a:t>4/27/2023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fld id="{86CB4B4D-7CA3-9044-876B-883B54F8677D}" type="slidenum">
              <a:rPr lang="es-ES" smtClean="0"/>
              <a:t>‹Nº›</a:t>
            </a:fld>
            <a:endParaRPr lang="es-ES"/>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386147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lvl="0"/>
            <a:fld id="{86CB4B4D-7CA3-9044-876B-883B54F8677D}" type="slidenum">
              <a:rPr lang="es-ES" smtClean="0"/>
              <a:t>‹Nº›</a:t>
            </a:fld>
            <a:endParaRPr lang="es-ES"/>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18477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s-ES_tradnl"/>
              <a:t>Clic para editar título</a:t>
            </a:r>
            <a:endParaRPr/>
          </a:p>
        </p:txBody>
      </p:sp>
      <p:sp>
        <p:nvSpPr>
          <p:cNvPr id="3" name="Content Placeholder 2"/>
          <p:cNvSpPr>
            <a:spLocks noGrp="1"/>
          </p:cNvSpPr>
          <p:nvPr>
            <p:ph idx="1"/>
          </p:nvPr>
        </p:nvSpPr>
        <p:spPr/>
        <p:txBody>
          <a:bodyPr/>
          <a:lstStyle>
            <a:lvl5pPr>
              <a:defRPr/>
            </a:lvl5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4" name="Date Placeholder 3"/>
          <p:cNvSpPr>
            <a:spLocks noGrp="1"/>
          </p:cNvSpPr>
          <p:nvPr>
            <p:ph type="dt" sz="half" idx="10"/>
          </p:nvPr>
        </p:nvSpPr>
        <p:spPr/>
        <p:txBody>
          <a:bodyPr/>
          <a:lstStyle/>
          <a:p>
            <a:fld id="{8F1B69E8-23E9-4C1F-AA2B-3C5BA6EDBEAE}" type="datetimeFigureOut">
              <a:rPr lang="en-US" smtClean="0"/>
              <a:t>4/27/2023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t>‹Nº›</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1443491" y="2824270"/>
            <a:ext cx="3125766" cy="264445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4889182" y="2821491"/>
            <a:ext cx="3125652" cy="263737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lvl="0"/>
            <a:fld id="{86CB4B4D-7CA3-9044-876B-883B54F8677D}" type="slidenum">
              <a:rPr lang="es-ES" smtClean="0"/>
              <a:t>‹Nº›</a:t>
            </a:fld>
            <a:endParaRPr lang="es-ES"/>
          </a:p>
        </p:txBody>
      </p:sp>
    </p:spTree>
    <p:extLst>
      <p:ext uri="{BB962C8B-B14F-4D97-AF65-F5344CB8AC3E}">
        <p14:creationId xmlns:p14="http://schemas.microsoft.com/office/powerpoint/2010/main" val="8918866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4/27/2023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lvl="0"/>
            <a:fld id="{86CB4B4D-7CA3-9044-876B-883B54F8677D}" type="slidenum">
              <a:rPr lang="es-ES" smtClean="0"/>
              <a:t>‹Nº›</a:t>
            </a:fld>
            <a:endParaRPr lang="es-ES"/>
          </a:p>
        </p:txBody>
      </p:sp>
    </p:spTree>
    <p:extLst>
      <p:ext uri="{BB962C8B-B14F-4D97-AF65-F5344CB8AC3E}">
        <p14:creationId xmlns:p14="http://schemas.microsoft.com/office/powerpoint/2010/main" val="9983380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4/27/2023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lvl="0"/>
            <a:fld id="{86CB4B4D-7CA3-9044-876B-883B54F8677D}" type="slidenum">
              <a:rPr lang="es-ES" smtClean="0"/>
              <a:t>‹Nº›</a:t>
            </a:fld>
            <a:endParaRPr lang="es-ES"/>
          </a:p>
        </p:txBody>
      </p:sp>
    </p:spTree>
    <p:extLst>
      <p:ext uri="{BB962C8B-B14F-4D97-AF65-F5344CB8AC3E}">
        <p14:creationId xmlns:p14="http://schemas.microsoft.com/office/powerpoint/2010/main" val="29509621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4/27/2023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lvl="0"/>
            <a:fld id="{86CB4B4D-7CA3-9044-876B-883B54F8677D}" type="slidenum">
              <a:rPr lang="es-ES" smtClean="0"/>
              <a:t>‹Nº›</a:t>
            </a:fld>
            <a:endParaRPr lang="es-ES"/>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37525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fld id="{48A87A34-81AB-432B-8DAE-1953F412C126}" type="datetimeFigureOut">
              <a:rPr lang="en-US" dirty="0"/>
              <a:pPr/>
              <a:t>4/27/2023</a:t>
            </a:fld>
            <a:endParaRPr lang="en-US" dirty="0"/>
          </a:p>
        </p:txBody>
      </p:sp>
      <p:sp>
        <p:nvSpPr>
          <p:cNvPr id="6" name="Footer Placeholder 5"/>
          <p:cNvSpPr>
            <a:spLocks noGrp="1"/>
          </p:cNvSpPr>
          <p:nvPr>
            <p:ph type="ftr" sz="quarter" idx="11"/>
          </p:nvPr>
        </p:nvSpPr>
        <p:spPr>
          <a:xfrm>
            <a:off x="1437530" y="318641"/>
            <a:ext cx="3251553" cy="320931"/>
          </a:xfrm>
        </p:spPr>
        <p:txBody>
          <a:bodyPr/>
          <a:lstStyle/>
          <a:p>
            <a:endParaRPr lang="en-US" dirty="0"/>
          </a:p>
        </p:txBody>
      </p:sp>
      <p:sp>
        <p:nvSpPr>
          <p:cNvPr id="7" name="Slide Number Placeholder 6"/>
          <p:cNvSpPr>
            <a:spLocks noGrp="1"/>
          </p:cNvSpPr>
          <p:nvPr>
            <p:ph type="sldNum" sz="quarter" idx="12"/>
          </p:nvPr>
        </p:nvSpPr>
        <p:spPr/>
        <p:txBody>
          <a:bodyPr/>
          <a:lstStyle/>
          <a:p>
            <a:pPr lvl="0"/>
            <a:fld id="{86CB4B4D-7CA3-9044-876B-883B54F8677D}" type="slidenum">
              <a:rPr lang="es-ES" smtClean="0"/>
              <a:t>‹Nº›</a:t>
            </a:fld>
            <a:endParaRPr lang="es-ES"/>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455533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fld id="{86CB4B4D-7CA3-9044-876B-883B54F8677D}" type="slidenum">
              <a:rPr lang="es-ES" smtClean="0"/>
              <a:t>‹Nº›</a:t>
            </a:fld>
            <a:endParaRPr lang="es-ES"/>
          </a:p>
        </p:txBody>
      </p:sp>
    </p:spTree>
    <p:extLst>
      <p:ext uri="{BB962C8B-B14F-4D97-AF65-F5344CB8AC3E}">
        <p14:creationId xmlns:p14="http://schemas.microsoft.com/office/powerpoint/2010/main" val="41405155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fld id="{86CB4B4D-7CA3-9044-876B-883B54F8677D}" type="slidenum">
              <a:rPr lang="es-ES" smtClean="0"/>
              <a:t>‹Nº›</a:t>
            </a:fld>
            <a:endParaRPr lang="es-ES"/>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148340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1">
        <a:schemeClr val="bg1"/>
      </p:bgRef>
    </p:bg>
    <p:spTree>
      <p:nvGrpSpPr>
        <p:cNvPr id="1" name=""/>
        <p:cNvGrpSpPr/>
        <p:nvPr/>
      </p:nvGrpSpPr>
      <p:grpSpPr>
        <a:xfrm>
          <a:off x="0" y="0"/>
          <a:ext cx="0" cy="0"/>
          <a:chOff x="0" y="0"/>
          <a:chExt cx="0" cy="0"/>
        </a:xfrm>
      </p:grpSpPr>
      <p:grpSp>
        <p:nvGrpSpPr>
          <p:cNvPr id="451" name="Group 450"/>
          <p:cNvGrpSpPr/>
          <p:nvPr/>
        </p:nvGrpSpPr>
        <p:grpSpPr>
          <a:xfrm>
            <a:off x="0" y="0"/>
            <a:ext cx="9555163" cy="6853238"/>
            <a:chOff x="1524000" y="0"/>
            <a:chExt cx="9555163" cy="6853238"/>
          </a:xfrm>
        </p:grpSpPr>
        <p:sp>
          <p:nvSpPr>
            <p:cNvPr id="452" name="Freeform 6"/>
            <p:cNvSpPr/>
            <p:nvPr/>
          </p:nvSpPr>
          <p:spPr bwMode="auto">
            <a:xfrm>
              <a:off x="1524000" y="1331913"/>
              <a:ext cx="7837488" cy="5521325"/>
            </a:xfrm>
            <a:custGeom>
              <a:avLst/>
              <a:gdLst/>
              <a:ahLst/>
              <a:cxnLst/>
              <a:rect l="0" t="0" r="r" b="b"/>
              <a:pathLst>
                <a:path w="1648" h="1161">
                  <a:moveTo>
                    <a:pt x="1362" y="1161"/>
                  </a:moveTo>
                  <a:cubicBezTo>
                    <a:pt x="1648" y="920"/>
                    <a:pt x="1283" y="505"/>
                    <a:pt x="1097" y="326"/>
                  </a:cubicBezTo>
                  <a:cubicBezTo>
                    <a:pt x="926" y="162"/>
                    <a:pt x="709" y="35"/>
                    <a:pt x="470" y="14"/>
                  </a:cubicBezTo>
                  <a:cubicBezTo>
                    <a:pt x="315" y="0"/>
                    <a:pt x="142" y="49"/>
                    <a:pt x="0" y="138"/>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3" name="Freeform 7"/>
            <p:cNvSpPr/>
            <p:nvPr/>
          </p:nvSpPr>
          <p:spPr bwMode="auto">
            <a:xfrm>
              <a:off x="1524000" y="5564188"/>
              <a:ext cx="1412875" cy="1284288"/>
            </a:xfrm>
            <a:custGeom>
              <a:avLst/>
              <a:gdLst/>
              <a:ahLst/>
              <a:cxnLst/>
              <a:rect l="0" t="0" r="r" b="b"/>
              <a:pathLst>
                <a:path w="297" h="270">
                  <a:moveTo>
                    <a:pt x="0" y="0"/>
                  </a:moveTo>
                  <a:cubicBezTo>
                    <a:pt x="73" y="119"/>
                    <a:pt x="186" y="220"/>
                    <a:pt x="297" y="27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4" name="Freeform 8"/>
            <p:cNvSpPr/>
            <p:nvPr/>
          </p:nvSpPr>
          <p:spPr bwMode="auto">
            <a:xfrm>
              <a:off x="1524000" y="2030413"/>
              <a:ext cx="6510338" cy="4813300"/>
            </a:xfrm>
            <a:custGeom>
              <a:avLst/>
              <a:gdLst/>
              <a:ahLst/>
              <a:cxnLst/>
              <a:rect l="0" t="0" r="r" b="b"/>
              <a:pathLst>
                <a:path w="1369" h="1012">
                  <a:moveTo>
                    <a:pt x="845" y="1012"/>
                  </a:moveTo>
                  <a:cubicBezTo>
                    <a:pt x="1043" y="967"/>
                    <a:pt x="1369" y="853"/>
                    <a:pt x="1263" y="588"/>
                  </a:cubicBezTo>
                  <a:cubicBezTo>
                    <a:pt x="1164" y="340"/>
                    <a:pt x="861" y="107"/>
                    <a:pt x="602" y="49"/>
                  </a:cubicBezTo>
                  <a:cubicBezTo>
                    <a:pt x="383" y="0"/>
                    <a:pt x="135" y="97"/>
                    <a:pt x="0" y="28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5" name="Freeform 9"/>
            <p:cNvSpPr/>
            <p:nvPr/>
          </p:nvSpPr>
          <p:spPr bwMode="auto">
            <a:xfrm>
              <a:off x="1528763" y="6207125"/>
              <a:ext cx="717550" cy="646113"/>
            </a:xfrm>
            <a:custGeom>
              <a:avLst/>
              <a:gdLst/>
              <a:ahLst/>
              <a:cxnLst/>
              <a:rect l="0" t="0" r="r" b="b"/>
              <a:pathLst>
                <a:path w="151" h="136">
                  <a:moveTo>
                    <a:pt x="0" y="0"/>
                  </a:moveTo>
                  <a:cubicBezTo>
                    <a:pt x="45" y="52"/>
                    <a:pt x="97" y="99"/>
                    <a:pt x="151" y="13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6" name="Freeform 10"/>
            <p:cNvSpPr/>
            <p:nvPr/>
          </p:nvSpPr>
          <p:spPr bwMode="auto">
            <a:xfrm>
              <a:off x="1524000" y="1806575"/>
              <a:ext cx="6753225" cy="5046663"/>
            </a:xfrm>
            <a:custGeom>
              <a:avLst/>
              <a:gdLst/>
              <a:ahLst/>
              <a:cxnLst/>
              <a:rect l="0" t="0" r="r" b="b"/>
              <a:pathLst>
                <a:path w="1420" h="1061">
                  <a:moveTo>
                    <a:pt x="1034" y="1061"/>
                  </a:moveTo>
                  <a:cubicBezTo>
                    <a:pt x="1148" y="1019"/>
                    <a:pt x="1283" y="957"/>
                    <a:pt x="1345" y="845"/>
                  </a:cubicBezTo>
                  <a:cubicBezTo>
                    <a:pt x="1420" y="710"/>
                    <a:pt x="1338" y="570"/>
                    <a:pt x="1249" y="466"/>
                  </a:cubicBezTo>
                  <a:cubicBezTo>
                    <a:pt x="1068" y="253"/>
                    <a:pt x="816" y="57"/>
                    <a:pt x="530" y="23"/>
                  </a:cubicBezTo>
                  <a:cubicBezTo>
                    <a:pt x="336" y="0"/>
                    <a:pt x="140" y="87"/>
                    <a:pt x="0" y="22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7" name="Freeform 11"/>
            <p:cNvSpPr/>
            <p:nvPr/>
          </p:nvSpPr>
          <p:spPr bwMode="auto">
            <a:xfrm>
              <a:off x="1524000" y="669925"/>
              <a:ext cx="8797925" cy="6183313"/>
            </a:xfrm>
            <a:custGeom>
              <a:avLst/>
              <a:gdLst/>
              <a:ahLst/>
              <a:cxnLst/>
              <a:rect l="0" t="0" r="r" b="b"/>
              <a:pathLst>
                <a:path w="1850" h="1300">
                  <a:moveTo>
                    <a:pt x="1552" y="1300"/>
                  </a:moveTo>
                  <a:cubicBezTo>
                    <a:pt x="1850" y="1019"/>
                    <a:pt x="1504" y="652"/>
                    <a:pt x="1288" y="447"/>
                  </a:cubicBezTo>
                  <a:cubicBezTo>
                    <a:pt x="1085" y="255"/>
                    <a:pt x="838" y="90"/>
                    <a:pt x="559" y="37"/>
                  </a:cubicBezTo>
                  <a:cubicBezTo>
                    <a:pt x="364" y="0"/>
                    <a:pt x="171" y="40"/>
                    <a:pt x="0" y="131"/>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8" name="Freeform 12"/>
            <p:cNvSpPr/>
            <p:nvPr/>
          </p:nvSpPr>
          <p:spPr bwMode="auto">
            <a:xfrm>
              <a:off x="1524000" y="119063"/>
              <a:ext cx="9555163" cy="6734175"/>
            </a:xfrm>
            <a:custGeom>
              <a:avLst/>
              <a:gdLst/>
              <a:ahLst/>
              <a:cxnLst/>
              <a:rect l="0" t="0" r="r" b="b"/>
              <a:pathLst>
                <a:path w="2009" h="1416">
                  <a:moveTo>
                    <a:pt x="1725" y="1416"/>
                  </a:moveTo>
                  <a:cubicBezTo>
                    <a:pt x="2009" y="1117"/>
                    <a:pt x="1728" y="785"/>
                    <a:pt x="1492" y="565"/>
                  </a:cubicBezTo>
                  <a:cubicBezTo>
                    <a:pt x="1248" y="339"/>
                    <a:pt x="961" y="143"/>
                    <a:pt x="635" y="61"/>
                  </a:cubicBezTo>
                  <a:cubicBezTo>
                    <a:pt x="392" y="0"/>
                    <a:pt x="190" y="18"/>
                    <a:pt x="0" y="10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9" name="Freeform 13"/>
            <p:cNvSpPr/>
            <p:nvPr/>
          </p:nvSpPr>
          <p:spPr bwMode="auto">
            <a:xfrm>
              <a:off x="5419725" y="4763"/>
              <a:ext cx="5216525" cy="5368925"/>
            </a:xfrm>
            <a:custGeom>
              <a:avLst/>
              <a:gdLst/>
              <a:ahLst/>
              <a:cxnLst/>
              <a:rect l="0" t="0" r="r" b="b"/>
              <a:pathLst>
                <a:path w="1097" h="1129">
                  <a:moveTo>
                    <a:pt x="1097" y="1129"/>
                  </a:moveTo>
                  <a:cubicBezTo>
                    <a:pt x="1031" y="909"/>
                    <a:pt x="843" y="701"/>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0" name="Freeform 15"/>
            <p:cNvSpPr/>
            <p:nvPr/>
          </p:nvSpPr>
          <p:spPr bwMode="auto">
            <a:xfrm>
              <a:off x="5813425" y="4763"/>
              <a:ext cx="4832350" cy="4822825"/>
            </a:xfrm>
            <a:custGeom>
              <a:avLst/>
              <a:gdLst/>
              <a:ahLst/>
              <a:cxnLst/>
              <a:rect l="0" t="0" r="r" b="b"/>
              <a:pathLst>
                <a:path w="1016" h="1014">
                  <a:moveTo>
                    <a:pt x="1016" y="1014"/>
                  </a:moveTo>
                  <a:cubicBezTo>
                    <a:pt x="934" y="849"/>
                    <a:pt x="802" y="6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1" name="Freeform 16"/>
            <p:cNvSpPr/>
            <p:nvPr/>
          </p:nvSpPr>
          <p:spPr bwMode="auto">
            <a:xfrm>
              <a:off x="6003925" y="4763"/>
              <a:ext cx="4641850" cy="4598988"/>
            </a:xfrm>
            <a:custGeom>
              <a:avLst/>
              <a:gdLst/>
              <a:ahLst/>
              <a:cxnLst/>
              <a:rect l="0" t="0" r="r" b="b"/>
              <a:pathLst>
                <a:path w="976" h="967">
                  <a:moveTo>
                    <a:pt x="976" y="967"/>
                  </a:moveTo>
                  <a:cubicBezTo>
                    <a:pt x="894" y="822"/>
                    <a:pt x="779" y="689"/>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462" name="Freeform 17"/>
            <p:cNvSpPr/>
            <p:nvPr/>
          </p:nvSpPr>
          <p:spPr bwMode="auto">
            <a:xfrm>
              <a:off x="6203950" y="0"/>
              <a:ext cx="4441825" cy="4237038"/>
            </a:xfrm>
            <a:custGeom>
              <a:avLst/>
              <a:gdLst/>
              <a:ahLst/>
              <a:cxnLst/>
              <a:rect l="0" t="0" r="r" b="b"/>
              <a:pathLst>
                <a:path w="934" h="891">
                  <a:moveTo>
                    <a:pt x="934" y="891"/>
                  </a:moveTo>
                  <a:cubicBezTo>
                    <a:pt x="863" y="783"/>
                    <a:pt x="778" y="684"/>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3" name="Freeform 18"/>
            <p:cNvSpPr/>
            <p:nvPr/>
          </p:nvSpPr>
          <p:spPr bwMode="auto">
            <a:xfrm>
              <a:off x="6456363" y="4763"/>
              <a:ext cx="4179888" cy="3986213"/>
            </a:xfrm>
            <a:custGeom>
              <a:avLst/>
              <a:gdLst/>
              <a:ahLst/>
              <a:cxnLst/>
              <a:rect l="0" t="0" r="r" b="b"/>
              <a:pathLst>
                <a:path w="879" h="838">
                  <a:moveTo>
                    <a:pt x="879" y="838"/>
                  </a:moveTo>
                  <a:cubicBezTo>
                    <a:pt x="821" y="755"/>
                    <a:pt x="756" y="679"/>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4" name="Freeform 19"/>
            <p:cNvSpPr/>
            <p:nvPr/>
          </p:nvSpPr>
          <p:spPr bwMode="auto">
            <a:xfrm>
              <a:off x="6869113" y="4763"/>
              <a:ext cx="3776663" cy="3838575"/>
            </a:xfrm>
            <a:custGeom>
              <a:avLst/>
              <a:gdLst/>
              <a:ahLst/>
              <a:cxnLst/>
              <a:rect l="0" t="0" r="r" b="b"/>
              <a:pathLst>
                <a:path w="794" h="807">
                  <a:moveTo>
                    <a:pt x="794" y="807"/>
                  </a:moveTo>
                  <a:cubicBezTo>
                    <a:pt x="745" y="739"/>
                    <a:pt x="695" y="676"/>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5" name="Freeform 20"/>
            <p:cNvSpPr/>
            <p:nvPr/>
          </p:nvSpPr>
          <p:spPr bwMode="auto">
            <a:xfrm>
              <a:off x="8758238" y="4763"/>
              <a:ext cx="1887538" cy="1355725"/>
            </a:xfrm>
            <a:custGeom>
              <a:avLst/>
              <a:gdLst/>
              <a:ahLst/>
              <a:cxnLst/>
              <a:rect l="0" t="0" r="r" b="b"/>
              <a:pathLst>
                <a:path w="397" h="285">
                  <a:moveTo>
                    <a:pt x="397" y="285"/>
                  </a:moveTo>
                  <a:cubicBezTo>
                    <a:pt x="270" y="182"/>
                    <a:pt x="138" y="8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6" name="Freeform 21"/>
            <p:cNvSpPr/>
            <p:nvPr/>
          </p:nvSpPr>
          <p:spPr bwMode="auto">
            <a:xfrm>
              <a:off x="9223375" y="9525"/>
              <a:ext cx="1422400" cy="1108075"/>
            </a:xfrm>
            <a:custGeom>
              <a:avLst/>
              <a:gdLst/>
              <a:ahLst/>
              <a:cxnLst/>
              <a:rect l="0" t="0" r="r" b="b"/>
              <a:pathLst>
                <a:path w="299" h="233">
                  <a:moveTo>
                    <a:pt x="299" y="233"/>
                  </a:moveTo>
                  <a:cubicBezTo>
                    <a:pt x="197" y="145"/>
                    <a:pt x="97" y="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7" name="Freeform 22"/>
            <p:cNvSpPr/>
            <p:nvPr/>
          </p:nvSpPr>
          <p:spPr bwMode="auto">
            <a:xfrm>
              <a:off x="10009188" y="4763"/>
              <a:ext cx="636588" cy="361950"/>
            </a:xfrm>
            <a:custGeom>
              <a:avLst/>
              <a:gdLst/>
              <a:ahLst/>
              <a:cxnLst/>
              <a:rect l="0" t="0" r="r" b="b"/>
              <a:pathLst>
                <a:path w="134" h="76">
                  <a:moveTo>
                    <a:pt x="0" y="0"/>
                  </a:moveTo>
                  <a:cubicBezTo>
                    <a:pt x="45" y="25"/>
                    <a:pt x="89" y="50"/>
                    <a:pt x="134" y="7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 name="Group 6"/>
          <p:cNvGrpSpPr/>
          <p:nvPr/>
        </p:nvGrpSpPr>
        <p:grpSpPr>
          <a:xfrm>
            <a:off x="1283114" y="1168329"/>
            <a:ext cx="6586124" cy="4537816"/>
            <a:chOff x="1283114" y="1168329"/>
            <a:chExt cx="6586124" cy="4537816"/>
          </a:xfrm>
        </p:grpSpPr>
        <p:sp>
          <p:nvSpPr>
            <p:cNvPr id="39" name="Rectangle 38"/>
            <p:cNvSpPr/>
            <p:nvPr/>
          </p:nvSpPr>
          <p:spPr>
            <a:xfrm>
              <a:off x="1283114" y="1168329"/>
              <a:ext cx="6586124"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283114" y="1973001"/>
              <a:ext cx="6586124" cy="33844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1" name="Isosceles Triangle 39"/>
            <p:cNvSpPr/>
            <p:nvPr/>
          </p:nvSpPr>
          <p:spPr>
            <a:xfrm rot="10800000">
              <a:off x="4362524" y="5355082"/>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359091" y="2055278"/>
            <a:ext cx="6428445" cy="1810636"/>
          </a:xfrm>
        </p:spPr>
        <p:txBody>
          <a:bodyPr bIns="0" anchor="b">
            <a:normAutofit/>
          </a:bodyPr>
          <a:lstStyle>
            <a:lvl1pPr algn="ctr">
              <a:lnSpc>
                <a:spcPct val="80000"/>
              </a:lnSpc>
              <a:defRPr sz="4800" spc="-113">
                <a:solidFill>
                  <a:srgbClr val="FFFEFF"/>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359091" y="3941492"/>
            <a:ext cx="6428445" cy="1334120"/>
          </a:xfrm>
        </p:spPr>
        <p:txBody>
          <a:bodyPr tIns="0">
            <a:normAutofit/>
          </a:bodyPr>
          <a:lstStyle>
            <a:lvl1pPr marL="0" indent="0" algn="ctr">
              <a:lnSpc>
                <a:spcPct val="100000"/>
              </a:lnSpc>
              <a:buNone/>
              <a:defRPr sz="1800" b="0">
                <a:solidFill>
                  <a:srgbClr val="FFFEFF"/>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640080" y="320040"/>
            <a:ext cx="2743200" cy="320040"/>
          </a:xfrm>
        </p:spPr>
        <p:txBody>
          <a:bodyPr vert="horz" lIns="91440" tIns="45720" rIns="91440" bIns="45720" rtlCol="0" anchor="ctr"/>
          <a:lstStyle>
            <a:lvl1pPr>
              <a:defRPr lang="en-US"/>
            </a:lvl1pPr>
          </a:lstStyle>
          <a:p>
            <a:fld id="{04AF466F-BDA4-4F18-9C7B-FF0A9A1B0E80}" type="datetime1">
              <a:rPr lang="en-US" smtClean="0"/>
              <a:pPr/>
              <a:t>4/27/2023</a:t>
            </a:fld>
            <a:endParaRPr lang="en-US"/>
          </a:p>
        </p:txBody>
      </p:sp>
      <p:sp>
        <p:nvSpPr>
          <p:cNvPr id="5" name="Footer Placeholder 4"/>
          <p:cNvSpPr>
            <a:spLocks noGrp="1"/>
          </p:cNvSpPr>
          <p:nvPr>
            <p:ph type="ftr" sz="quarter" idx="11"/>
          </p:nvPr>
        </p:nvSpPr>
        <p:spPr>
          <a:xfrm>
            <a:off x="640080" y="6227064"/>
            <a:ext cx="7854696"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7808976" y="320040"/>
            <a:ext cx="685800" cy="320040"/>
          </a:xfrm>
        </p:spPr>
        <p:txBody>
          <a:bodyPr/>
          <a:lstStyle/>
          <a:p>
            <a:fld id="{6E2D2B3B-882E-40F3-A32F-6DD516915044}" type="slidenum">
              <a:rPr lang="en-US" smtClean="0"/>
              <a:pPr/>
              <a:t>‹Nº›</a:t>
            </a:fld>
            <a:endParaRPr lang="en-US" dirty="0"/>
          </a:p>
        </p:txBody>
      </p:sp>
    </p:spTree>
    <p:extLst>
      <p:ext uri="{BB962C8B-B14F-4D97-AF65-F5344CB8AC3E}">
        <p14:creationId xmlns:p14="http://schemas.microsoft.com/office/powerpoint/2010/main" val="247926893"/>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grpSp>
        <p:nvGrpSpPr>
          <p:cNvPr id="65" name="Group 64"/>
          <p:cNvGrpSpPr/>
          <p:nvPr/>
        </p:nvGrpSpPr>
        <p:grpSpPr>
          <a:xfrm>
            <a:off x="-286226" y="0"/>
            <a:ext cx="9421759" cy="6858001"/>
            <a:chOff x="1243013" y="0"/>
            <a:chExt cx="9402763" cy="6858001"/>
          </a:xfrm>
        </p:grpSpPr>
        <p:sp>
          <p:nvSpPr>
            <p:cNvPr id="66"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7"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8"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9"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0"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1"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2"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3"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4"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5"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4"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0" name="Group 19"/>
          <p:cNvGrpSpPr/>
          <p:nvPr/>
        </p:nvGrpSpPr>
        <p:grpSpPr>
          <a:xfrm>
            <a:off x="640080" y="1699589"/>
            <a:ext cx="3286552" cy="3470421"/>
            <a:chOff x="640080" y="1699589"/>
            <a:chExt cx="3286552" cy="3470421"/>
          </a:xfrm>
        </p:grpSpPr>
        <p:sp>
          <p:nvSpPr>
            <p:cNvPr id="21" name="Rectangle 20"/>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25554" y="2349924"/>
            <a:ext cx="3112048" cy="2464952"/>
          </a:xfrm>
        </p:spPr>
        <p:txBody>
          <a:bodyPr/>
          <a:lstStyle>
            <a:lvl1pPr>
              <a:defRPr>
                <a:solidFill>
                  <a:srgbClr val="FFFE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415687" y="803186"/>
            <a:ext cx="4091410" cy="5248622"/>
          </a:xfrm>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F1B69E8-23E9-4C1F-AA2B-3C5BA6EDBEAE}" type="datetimeFigureOut">
              <a:rPr lang="en-US" smtClean="0"/>
              <a:t>4/27/2023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t>‹Nº›</a:t>
            </a:fld>
            <a:endParaRPr lang="en-US"/>
          </a:p>
        </p:txBody>
      </p:sp>
    </p:spTree>
    <p:extLst>
      <p:ext uri="{BB962C8B-B14F-4D97-AF65-F5344CB8AC3E}">
        <p14:creationId xmlns:p14="http://schemas.microsoft.com/office/powerpoint/2010/main" val="22880999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grpSp>
        <p:nvGrpSpPr>
          <p:cNvPr id="774" name="Group 773"/>
          <p:cNvGrpSpPr/>
          <p:nvPr/>
        </p:nvGrpSpPr>
        <p:grpSpPr>
          <a:xfrm>
            <a:off x="0" y="0"/>
            <a:ext cx="9555163" cy="6853238"/>
            <a:chOff x="1524000" y="0"/>
            <a:chExt cx="9555163" cy="6853238"/>
          </a:xfrm>
        </p:grpSpPr>
        <p:sp>
          <p:nvSpPr>
            <p:cNvPr id="775" name="Freeform 6"/>
            <p:cNvSpPr/>
            <p:nvPr/>
          </p:nvSpPr>
          <p:spPr bwMode="auto">
            <a:xfrm>
              <a:off x="1524000" y="1331913"/>
              <a:ext cx="7837488" cy="5521325"/>
            </a:xfrm>
            <a:custGeom>
              <a:avLst/>
              <a:gdLst/>
              <a:ahLst/>
              <a:cxnLst/>
              <a:rect l="0" t="0" r="r" b="b"/>
              <a:pathLst>
                <a:path w="1648" h="1161">
                  <a:moveTo>
                    <a:pt x="1362" y="1161"/>
                  </a:moveTo>
                  <a:cubicBezTo>
                    <a:pt x="1648" y="920"/>
                    <a:pt x="1283" y="505"/>
                    <a:pt x="1097" y="326"/>
                  </a:cubicBezTo>
                  <a:cubicBezTo>
                    <a:pt x="926" y="162"/>
                    <a:pt x="709" y="35"/>
                    <a:pt x="470" y="14"/>
                  </a:cubicBezTo>
                  <a:cubicBezTo>
                    <a:pt x="315" y="0"/>
                    <a:pt x="142" y="49"/>
                    <a:pt x="0" y="138"/>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6" name="Freeform 7"/>
            <p:cNvSpPr/>
            <p:nvPr/>
          </p:nvSpPr>
          <p:spPr bwMode="auto">
            <a:xfrm>
              <a:off x="1524000" y="5564188"/>
              <a:ext cx="1412875" cy="1284288"/>
            </a:xfrm>
            <a:custGeom>
              <a:avLst/>
              <a:gdLst/>
              <a:ahLst/>
              <a:cxnLst/>
              <a:rect l="0" t="0" r="r" b="b"/>
              <a:pathLst>
                <a:path w="297" h="270">
                  <a:moveTo>
                    <a:pt x="0" y="0"/>
                  </a:moveTo>
                  <a:cubicBezTo>
                    <a:pt x="73" y="119"/>
                    <a:pt x="186" y="220"/>
                    <a:pt x="297" y="27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7" name="Freeform 8"/>
            <p:cNvSpPr/>
            <p:nvPr/>
          </p:nvSpPr>
          <p:spPr bwMode="auto">
            <a:xfrm>
              <a:off x="1524000" y="2030413"/>
              <a:ext cx="6510338" cy="4813300"/>
            </a:xfrm>
            <a:custGeom>
              <a:avLst/>
              <a:gdLst/>
              <a:ahLst/>
              <a:cxnLst/>
              <a:rect l="0" t="0" r="r" b="b"/>
              <a:pathLst>
                <a:path w="1369" h="1012">
                  <a:moveTo>
                    <a:pt x="845" y="1012"/>
                  </a:moveTo>
                  <a:cubicBezTo>
                    <a:pt x="1043" y="967"/>
                    <a:pt x="1369" y="853"/>
                    <a:pt x="1263" y="588"/>
                  </a:cubicBezTo>
                  <a:cubicBezTo>
                    <a:pt x="1164" y="340"/>
                    <a:pt x="861" y="107"/>
                    <a:pt x="602" y="49"/>
                  </a:cubicBezTo>
                  <a:cubicBezTo>
                    <a:pt x="383" y="0"/>
                    <a:pt x="135" y="97"/>
                    <a:pt x="0" y="28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8" name="Freeform 9"/>
            <p:cNvSpPr/>
            <p:nvPr/>
          </p:nvSpPr>
          <p:spPr bwMode="auto">
            <a:xfrm>
              <a:off x="1528763" y="6207125"/>
              <a:ext cx="717550" cy="646113"/>
            </a:xfrm>
            <a:custGeom>
              <a:avLst/>
              <a:gdLst/>
              <a:ahLst/>
              <a:cxnLst/>
              <a:rect l="0" t="0" r="r" b="b"/>
              <a:pathLst>
                <a:path w="151" h="136">
                  <a:moveTo>
                    <a:pt x="0" y="0"/>
                  </a:moveTo>
                  <a:cubicBezTo>
                    <a:pt x="45" y="52"/>
                    <a:pt x="97" y="99"/>
                    <a:pt x="151" y="13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79" name="Freeform 10"/>
            <p:cNvSpPr/>
            <p:nvPr/>
          </p:nvSpPr>
          <p:spPr bwMode="auto">
            <a:xfrm>
              <a:off x="1524000" y="1806575"/>
              <a:ext cx="6753225" cy="5046663"/>
            </a:xfrm>
            <a:custGeom>
              <a:avLst/>
              <a:gdLst/>
              <a:ahLst/>
              <a:cxnLst/>
              <a:rect l="0" t="0" r="r" b="b"/>
              <a:pathLst>
                <a:path w="1420" h="1061">
                  <a:moveTo>
                    <a:pt x="1034" y="1061"/>
                  </a:moveTo>
                  <a:cubicBezTo>
                    <a:pt x="1148" y="1019"/>
                    <a:pt x="1283" y="957"/>
                    <a:pt x="1345" y="845"/>
                  </a:cubicBezTo>
                  <a:cubicBezTo>
                    <a:pt x="1420" y="710"/>
                    <a:pt x="1338" y="570"/>
                    <a:pt x="1249" y="466"/>
                  </a:cubicBezTo>
                  <a:cubicBezTo>
                    <a:pt x="1068" y="253"/>
                    <a:pt x="816" y="57"/>
                    <a:pt x="530" y="23"/>
                  </a:cubicBezTo>
                  <a:cubicBezTo>
                    <a:pt x="336" y="0"/>
                    <a:pt x="140" y="87"/>
                    <a:pt x="0" y="22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80" name="Freeform 11"/>
            <p:cNvSpPr/>
            <p:nvPr/>
          </p:nvSpPr>
          <p:spPr bwMode="auto">
            <a:xfrm>
              <a:off x="1524000" y="669925"/>
              <a:ext cx="8797925" cy="6183313"/>
            </a:xfrm>
            <a:custGeom>
              <a:avLst/>
              <a:gdLst/>
              <a:ahLst/>
              <a:cxnLst/>
              <a:rect l="0" t="0" r="r" b="b"/>
              <a:pathLst>
                <a:path w="1850" h="1300">
                  <a:moveTo>
                    <a:pt x="1552" y="1300"/>
                  </a:moveTo>
                  <a:cubicBezTo>
                    <a:pt x="1850" y="1019"/>
                    <a:pt x="1504" y="652"/>
                    <a:pt x="1288" y="447"/>
                  </a:cubicBezTo>
                  <a:cubicBezTo>
                    <a:pt x="1085" y="255"/>
                    <a:pt x="838" y="90"/>
                    <a:pt x="559" y="37"/>
                  </a:cubicBezTo>
                  <a:cubicBezTo>
                    <a:pt x="364" y="0"/>
                    <a:pt x="171" y="40"/>
                    <a:pt x="0" y="131"/>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1" name="Freeform 12"/>
            <p:cNvSpPr/>
            <p:nvPr/>
          </p:nvSpPr>
          <p:spPr bwMode="auto">
            <a:xfrm>
              <a:off x="1524000" y="119063"/>
              <a:ext cx="9555163" cy="6734175"/>
            </a:xfrm>
            <a:custGeom>
              <a:avLst/>
              <a:gdLst/>
              <a:ahLst/>
              <a:cxnLst/>
              <a:rect l="0" t="0" r="r" b="b"/>
              <a:pathLst>
                <a:path w="2009" h="1416">
                  <a:moveTo>
                    <a:pt x="1725" y="1416"/>
                  </a:moveTo>
                  <a:cubicBezTo>
                    <a:pt x="2009" y="1117"/>
                    <a:pt x="1728" y="785"/>
                    <a:pt x="1492" y="565"/>
                  </a:cubicBezTo>
                  <a:cubicBezTo>
                    <a:pt x="1248" y="339"/>
                    <a:pt x="961" y="143"/>
                    <a:pt x="635" y="61"/>
                  </a:cubicBezTo>
                  <a:cubicBezTo>
                    <a:pt x="392" y="0"/>
                    <a:pt x="190" y="18"/>
                    <a:pt x="0" y="10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2" name="Freeform 13"/>
            <p:cNvSpPr/>
            <p:nvPr/>
          </p:nvSpPr>
          <p:spPr bwMode="auto">
            <a:xfrm>
              <a:off x="5419725" y="4763"/>
              <a:ext cx="5216525" cy="5368925"/>
            </a:xfrm>
            <a:custGeom>
              <a:avLst/>
              <a:gdLst/>
              <a:ahLst/>
              <a:cxnLst/>
              <a:rect l="0" t="0" r="r" b="b"/>
              <a:pathLst>
                <a:path w="1097" h="1129">
                  <a:moveTo>
                    <a:pt x="1097" y="1129"/>
                  </a:moveTo>
                  <a:cubicBezTo>
                    <a:pt x="1031" y="909"/>
                    <a:pt x="843" y="701"/>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3" name="Freeform 15"/>
            <p:cNvSpPr/>
            <p:nvPr/>
          </p:nvSpPr>
          <p:spPr bwMode="auto">
            <a:xfrm>
              <a:off x="5813425" y="4763"/>
              <a:ext cx="4832350" cy="4822825"/>
            </a:xfrm>
            <a:custGeom>
              <a:avLst/>
              <a:gdLst/>
              <a:ahLst/>
              <a:cxnLst/>
              <a:rect l="0" t="0" r="r" b="b"/>
              <a:pathLst>
                <a:path w="1016" h="1014">
                  <a:moveTo>
                    <a:pt x="1016" y="1014"/>
                  </a:moveTo>
                  <a:cubicBezTo>
                    <a:pt x="934" y="849"/>
                    <a:pt x="802" y="6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84" name="Freeform 16"/>
            <p:cNvSpPr/>
            <p:nvPr/>
          </p:nvSpPr>
          <p:spPr bwMode="auto">
            <a:xfrm>
              <a:off x="6003925" y="4763"/>
              <a:ext cx="4641850" cy="4598988"/>
            </a:xfrm>
            <a:custGeom>
              <a:avLst/>
              <a:gdLst/>
              <a:ahLst/>
              <a:cxnLst/>
              <a:rect l="0" t="0" r="r" b="b"/>
              <a:pathLst>
                <a:path w="976" h="967">
                  <a:moveTo>
                    <a:pt x="976" y="967"/>
                  </a:moveTo>
                  <a:cubicBezTo>
                    <a:pt x="894" y="822"/>
                    <a:pt x="779" y="689"/>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785" name="Freeform 17"/>
            <p:cNvSpPr/>
            <p:nvPr/>
          </p:nvSpPr>
          <p:spPr bwMode="auto">
            <a:xfrm>
              <a:off x="6203950" y="0"/>
              <a:ext cx="4441825" cy="4237038"/>
            </a:xfrm>
            <a:custGeom>
              <a:avLst/>
              <a:gdLst/>
              <a:ahLst/>
              <a:cxnLst/>
              <a:rect l="0" t="0" r="r" b="b"/>
              <a:pathLst>
                <a:path w="934" h="891">
                  <a:moveTo>
                    <a:pt x="934" y="891"/>
                  </a:moveTo>
                  <a:cubicBezTo>
                    <a:pt x="863" y="783"/>
                    <a:pt x="778" y="684"/>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6" name="Freeform 18"/>
            <p:cNvSpPr/>
            <p:nvPr/>
          </p:nvSpPr>
          <p:spPr bwMode="auto">
            <a:xfrm>
              <a:off x="6456363" y="4763"/>
              <a:ext cx="4179888" cy="3986213"/>
            </a:xfrm>
            <a:custGeom>
              <a:avLst/>
              <a:gdLst/>
              <a:ahLst/>
              <a:cxnLst/>
              <a:rect l="0" t="0" r="r" b="b"/>
              <a:pathLst>
                <a:path w="879" h="838">
                  <a:moveTo>
                    <a:pt x="879" y="838"/>
                  </a:moveTo>
                  <a:cubicBezTo>
                    <a:pt x="821" y="755"/>
                    <a:pt x="756" y="679"/>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7" name="Freeform 19"/>
            <p:cNvSpPr/>
            <p:nvPr/>
          </p:nvSpPr>
          <p:spPr bwMode="auto">
            <a:xfrm>
              <a:off x="6869113" y="4763"/>
              <a:ext cx="3776663" cy="3838575"/>
            </a:xfrm>
            <a:custGeom>
              <a:avLst/>
              <a:gdLst/>
              <a:ahLst/>
              <a:cxnLst/>
              <a:rect l="0" t="0" r="r" b="b"/>
              <a:pathLst>
                <a:path w="794" h="807">
                  <a:moveTo>
                    <a:pt x="794" y="807"/>
                  </a:moveTo>
                  <a:cubicBezTo>
                    <a:pt x="745" y="739"/>
                    <a:pt x="695" y="676"/>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8" name="Freeform 20"/>
            <p:cNvSpPr/>
            <p:nvPr/>
          </p:nvSpPr>
          <p:spPr bwMode="auto">
            <a:xfrm>
              <a:off x="8758238" y="4763"/>
              <a:ext cx="1887538" cy="1355725"/>
            </a:xfrm>
            <a:custGeom>
              <a:avLst/>
              <a:gdLst/>
              <a:ahLst/>
              <a:cxnLst/>
              <a:rect l="0" t="0" r="r" b="b"/>
              <a:pathLst>
                <a:path w="397" h="285">
                  <a:moveTo>
                    <a:pt x="397" y="285"/>
                  </a:moveTo>
                  <a:cubicBezTo>
                    <a:pt x="270" y="182"/>
                    <a:pt x="138" y="8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9" name="Freeform 21"/>
            <p:cNvSpPr/>
            <p:nvPr/>
          </p:nvSpPr>
          <p:spPr bwMode="auto">
            <a:xfrm>
              <a:off x="9223375" y="9525"/>
              <a:ext cx="1422400" cy="1108075"/>
            </a:xfrm>
            <a:custGeom>
              <a:avLst/>
              <a:gdLst/>
              <a:ahLst/>
              <a:cxnLst/>
              <a:rect l="0" t="0" r="r" b="b"/>
              <a:pathLst>
                <a:path w="299" h="233">
                  <a:moveTo>
                    <a:pt x="299" y="233"/>
                  </a:moveTo>
                  <a:cubicBezTo>
                    <a:pt x="197" y="145"/>
                    <a:pt x="97" y="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0" name="Freeform 22"/>
            <p:cNvSpPr/>
            <p:nvPr/>
          </p:nvSpPr>
          <p:spPr bwMode="auto">
            <a:xfrm>
              <a:off x="10009188" y="4763"/>
              <a:ext cx="636588" cy="361950"/>
            </a:xfrm>
            <a:custGeom>
              <a:avLst/>
              <a:gdLst/>
              <a:ahLst/>
              <a:cxnLst/>
              <a:rect l="0" t="0" r="r" b="b"/>
              <a:pathLst>
                <a:path w="134" h="76">
                  <a:moveTo>
                    <a:pt x="0" y="0"/>
                  </a:moveTo>
                  <a:cubicBezTo>
                    <a:pt x="45" y="25"/>
                    <a:pt x="89" y="50"/>
                    <a:pt x="134" y="7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 name="Group 6"/>
          <p:cNvGrpSpPr/>
          <p:nvPr/>
        </p:nvGrpSpPr>
        <p:grpSpPr>
          <a:xfrm>
            <a:off x="2403476" y="1158902"/>
            <a:ext cx="4317684" cy="4537816"/>
            <a:chOff x="2403476" y="1158902"/>
            <a:chExt cx="4317684" cy="4537816"/>
          </a:xfrm>
        </p:grpSpPr>
        <p:sp>
          <p:nvSpPr>
            <p:cNvPr id="28" name="Rectangle 27"/>
            <p:cNvSpPr/>
            <p:nvPr/>
          </p:nvSpPr>
          <p:spPr>
            <a:xfrm>
              <a:off x="2403476" y="1158902"/>
              <a:ext cx="4317684"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2403476" y="1963574"/>
              <a:ext cx="4317684" cy="33844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3" name="Isosceles Triangle 28"/>
            <p:cNvSpPr/>
            <p:nvPr/>
          </p:nvSpPr>
          <p:spPr>
            <a:xfrm rot="10800000">
              <a:off x="4358702" y="5345655"/>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2479148" y="2028827"/>
            <a:ext cx="4162952" cy="1732474"/>
          </a:xfrm>
        </p:spPr>
        <p:txBody>
          <a:bodyPr bIns="0" anchor="b">
            <a:normAutofit/>
          </a:bodyPr>
          <a:lstStyle>
            <a:lvl1pPr algn="ctr">
              <a:defRPr sz="3600">
                <a:solidFill>
                  <a:srgbClr val="FFFEFF"/>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479148" y="3843338"/>
            <a:ext cx="4162952" cy="1426097"/>
          </a:xfrm>
        </p:spPr>
        <p:txBody>
          <a:bodyPr tIns="0">
            <a:normAutofit/>
          </a:bodyPr>
          <a:lstStyle>
            <a:lvl1pPr marL="0" indent="0" algn="ctr">
              <a:buNone/>
              <a:defRPr sz="1600">
                <a:solidFill>
                  <a:srgbClr val="FFFEFF"/>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a:xfrm>
            <a:off x="640080" y="320040"/>
            <a:ext cx="2743200" cy="320040"/>
          </a:xfrm>
        </p:spPr>
        <p:txBody>
          <a:bodyPr/>
          <a:lstStyle/>
          <a:p>
            <a:fld id="{63A9A7CB-BEE6-4F99-898E-913F06E8E125}" type="datetime1">
              <a:rPr lang="en-US" smtClean="0"/>
              <a:pPr/>
              <a:t>4/27/2023</a:t>
            </a:fld>
            <a:endParaRPr lang="en-US"/>
          </a:p>
        </p:txBody>
      </p:sp>
      <p:sp>
        <p:nvSpPr>
          <p:cNvPr id="5" name="Footer Placeholder 4"/>
          <p:cNvSpPr>
            <a:spLocks noGrp="1"/>
          </p:cNvSpPr>
          <p:nvPr>
            <p:ph type="ftr" sz="quarter" idx="11"/>
          </p:nvPr>
        </p:nvSpPr>
        <p:spPr>
          <a:xfrm>
            <a:off x="640080" y="6227064"/>
            <a:ext cx="7854696"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7808976" y="320040"/>
            <a:ext cx="685800" cy="320040"/>
          </a:xfrm>
        </p:spPr>
        <p:txBody>
          <a:bodyPr/>
          <a:lstStyle/>
          <a:p>
            <a:fld id="{6E2D2B3B-882E-40F3-A32F-6DD516915044}" type="slidenum">
              <a:rPr lang="en-US" smtClean="0"/>
              <a:pPr/>
              <a:t>‹Nº›</a:t>
            </a:fld>
            <a:endParaRPr lang="en-US"/>
          </a:p>
        </p:txBody>
      </p:sp>
    </p:spTree>
    <p:extLst>
      <p:ext uri="{BB962C8B-B14F-4D97-AF65-F5344CB8AC3E}">
        <p14:creationId xmlns:p14="http://schemas.microsoft.com/office/powerpoint/2010/main" val="545618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Diapositiva de título con imagen">
    <p:spTree>
      <p:nvGrpSpPr>
        <p:cNvPr id="1" name=""/>
        <p:cNvGrpSpPr/>
        <p:nvPr/>
      </p:nvGrpSpPr>
      <p:grpSpPr>
        <a:xfrm>
          <a:off x="0" y="0"/>
          <a:ext cx="0" cy="0"/>
          <a:chOff x="0" y="0"/>
          <a:chExt cx="0" cy="0"/>
        </a:xfrm>
      </p:grpSpPr>
      <p:sp>
        <p:nvSpPr>
          <p:cNvPr id="34" name="Freeform 33"/>
          <p:cNvSpPr/>
          <p:nvPr/>
        </p:nvSpPr>
        <p:spPr>
          <a:xfrm rot="15660000">
            <a:off x="5179560" y="183749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27" name="Group 26"/>
          <p:cNvGrpSpPr/>
          <p:nvPr/>
        </p:nvGrpSpPr>
        <p:grpSpPr>
          <a:xfrm>
            <a:off x="787878" y="-970104"/>
            <a:ext cx="5636587" cy="2701922"/>
            <a:chOff x="787878" y="-970104"/>
            <a:chExt cx="5636587" cy="2701922"/>
          </a:xfrm>
        </p:grpSpPr>
        <p:sp>
          <p:nvSpPr>
            <p:cNvPr id="31" name="Oval 30"/>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Oval 31"/>
            <p:cNvSpPr/>
            <p:nvPr/>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3" name="Oval 32"/>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5" name="Pie 34"/>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9" name="Oval 38"/>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3" name="Arc 42"/>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4" name="Pie 43"/>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Arc 44"/>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3" name="Oval 52"/>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4" name="Oval 53"/>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5" name="Arc 54"/>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6" name="Oval 55"/>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7" name="Oval 56"/>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2786" y="67657"/>
            <a:ext cx="967012" cy="6030348"/>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Freeform 20"/>
          <p:cNvSpPr/>
          <p:nvPr/>
        </p:nvSpPr>
        <p:spPr>
          <a:xfrm rot="15669120">
            <a:off x="4038986" y="-17105"/>
            <a:ext cx="1788669" cy="8821162"/>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132845 w 2209695"/>
              <a:gd name="connsiteY0" fmla="*/ 885693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70836 w 2209695"/>
              <a:gd name="connsiteY0" fmla="*/ 8848823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70836" y="8848823"/>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Freeform 25"/>
          <p:cNvSpPr/>
          <p:nvPr/>
        </p:nvSpPr>
        <p:spPr>
          <a:xfrm rot="15660000">
            <a:off x="6127955" y="621077"/>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7864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411412"/>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Freeform 28"/>
          <p:cNvSpPr/>
          <p:nvPr/>
        </p:nvSpPr>
        <p:spPr>
          <a:xfrm rot="15660000">
            <a:off x="7468982" y="1865445"/>
            <a:ext cx="528237" cy="2948568"/>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237" h="2951509">
                <a:moveTo>
                  <a:pt x="328" y="2862849"/>
                </a:moveTo>
                <a:cubicBezTo>
                  <a:pt x="219" y="1992386"/>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05702" y="918020"/>
                  <a:pt x="524305" y="295150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ctrTitle"/>
          </p:nvPr>
        </p:nvSpPr>
        <p:spPr>
          <a:xfrm rot="21042312">
            <a:off x="1248863" y="3564661"/>
            <a:ext cx="7324068" cy="1612607"/>
          </a:xfrm>
        </p:spPr>
        <p:txBody>
          <a:bodyPr anchor="b" anchorCtr="0">
            <a:noAutofit/>
          </a:bodyPr>
          <a:lstStyle>
            <a:lvl1pPr algn="l">
              <a:defRPr sz="4600">
                <a:solidFill>
                  <a:schemeClr val="bg1"/>
                </a:solidFill>
              </a:defRPr>
            </a:lvl1pPr>
          </a:lstStyle>
          <a:p>
            <a:r>
              <a:rPr lang="es-ES_tradnl"/>
              <a:t>Clic para editar título</a:t>
            </a:r>
            <a:endParaRPr/>
          </a:p>
        </p:txBody>
      </p:sp>
      <p:sp>
        <p:nvSpPr>
          <p:cNvPr id="30" name="Picture Placeholder 2"/>
          <p:cNvSpPr>
            <a:spLocks noGrp="1"/>
          </p:cNvSpPr>
          <p:nvPr>
            <p:ph type="pic" idx="13"/>
          </p:nvPr>
        </p:nvSpPr>
        <p:spPr>
          <a:xfrm rot="21068552">
            <a:off x="914505" y="836686"/>
            <a:ext cx="3923711" cy="2804658"/>
          </a:xfrm>
          <a:prstGeom prst="roundRect">
            <a:avLst>
              <a:gd name="adj" fmla="val 7476"/>
            </a:avLst>
          </a:prstGeom>
          <a:ln w="63500">
            <a:solidFill>
              <a:schemeClr val="accent2"/>
            </a:solidFill>
          </a:ln>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a:t>Arrastre la imagen al marcador de posición o haga clic en el icono para agregar</a:t>
            </a:r>
            <a:endParaRPr/>
          </a:p>
        </p:txBody>
      </p:sp>
      <p:sp>
        <p:nvSpPr>
          <p:cNvPr id="58" name="Rectangle 57"/>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6" name="Subtitle 2"/>
          <p:cNvSpPr>
            <a:spLocks noGrp="1"/>
          </p:cNvSpPr>
          <p:nvPr>
            <p:ph type="subTitle" idx="1"/>
          </p:nvPr>
        </p:nvSpPr>
        <p:spPr>
          <a:xfrm rot="21060000">
            <a:off x="2550459" y="4990824"/>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grpSp>
        <p:nvGrpSpPr>
          <p:cNvPr id="41" name="Group 40"/>
          <p:cNvGrpSpPr/>
          <p:nvPr/>
        </p:nvGrpSpPr>
        <p:grpSpPr>
          <a:xfrm>
            <a:off x="-286226" y="0"/>
            <a:ext cx="9421759" cy="6858001"/>
            <a:chOff x="1243013" y="0"/>
            <a:chExt cx="9402763" cy="6858001"/>
          </a:xfrm>
        </p:grpSpPr>
        <p:sp>
          <p:nvSpPr>
            <p:cNvPr id="42"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7"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8"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8"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9"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1"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2" name="Group 61"/>
          <p:cNvGrpSpPr/>
          <p:nvPr/>
        </p:nvGrpSpPr>
        <p:grpSpPr>
          <a:xfrm>
            <a:off x="640080" y="1699589"/>
            <a:ext cx="3286552" cy="3470421"/>
            <a:chOff x="640080" y="1699589"/>
            <a:chExt cx="3286552" cy="3470421"/>
          </a:xfrm>
        </p:grpSpPr>
        <p:sp>
          <p:nvSpPr>
            <p:cNvPr id="63" name="Rectangle 62"/>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 name="Rectangle 64"/>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19952" y="2355068"/>
            <a:ext cx="3122163" cy="2459808"/>
          </a:xfrm>
        </p:spPr>
        <p:txBody>
          <a:bodyPr lIns="91440" tIns="91440" rIns="91440" bIns="91440"/>
          <a:lstStyle>
            <a:lvl1pPr>
              <a:defRPr>
                <a:solidFill>
                  <a:srgbClr val="FFFEFF"/>
                </a:solidFill>
              </a:defRPr>
            </a:lvl1pPr>
          </a:lstStyle>
          <a:p>
            <a:r>
              <a:rPr lang="es-ES"/>
              <a:t>Haga clic para modificar el estilo de título del patrón</a:t>
            </a:r>
            <a:endParaRPr lang="en-US" dirty="0"/>
          </a:p>
        </p:txBody>
      </p:sp>
      <p:sp>
        <p:nvSpPr>
          <p:cNvPr id="3" name="Content Placeholder 2"/>
          <p:cNvSpPr>
            <a:spLocks noGrp="1"/>
          </p:cNvSpPr>
          <p:nvPr>
            <p:ph sz="half" idx="1"/>
          </p:nvPr>
        </p:nvSpPr>
        <p:spPr>
          <a:xfrm>
            <a:off x="4423014" y="804029"/>
            <a:ext cx="4091674" cy="245934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420283" y="3585104"/>
            <a:ext cx="4094404" cy="247064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a:xfrm>
            <a:off x="640080" y="320040"/>
            <a:ext cx="2743200" cy="320040"/>
          </a:xfrm>
        </p:spPr>
        <p:txBody>
          <a:bodyPr/>
          <a:lstStyle/>
          <a:p>
            <a:fld id="{8F1B69E8-23E9-4C1F-AA2B-3C5BA6EDBEAE}" type="datetimeFigureOut">
              <a:rPr lang="en-US" smtClean="0"/>
              <a:t>4/27/2023</a:t>
            </a:fld>
            <a:endParaRPr lang="en-US"/>
          </a:p>
        </p:txBody>
      </p:sp>
      <p:sp>
        <p:nvSpPr>
          <p:cNvPr id="6" name="Footer Placeholder 5"/>
          <p:cNvSpPr>
            <a:spLocks noGrp="1"/>
          </p:cNvSpPr>
          <p:nvPr>
            <p:ph type="ftr" sz="quarter" idx="11"/>
          </p:nvPr>
        </p:nvSpPr>
        <p:spPr>
          <a:xfrm>
            <a:off x="640080" y="6227064"/>
            <a:ext cx="7854696" cy="320040"/>
          </a:xfrm>
        </p:spPr>
        <p:txBody>
          <a:bodyPr/>
          <a:lstStyle/>
          <a:p>
            <a:endParaRPr lang="en-US"/>
          </a:p>
        </p:txBody>
      </p:sp>
      <p:sp>
        <p:nvSpPr>
          <p:cNvPr id="7" name="Slide Number Placeholder 6"/>
          <p:cNvSpPr>
            <a:spLocks noGrp="1"/>
          </p:cNvSpPr>
          <p:nvPr>
            <p:ph type="sldNum" sz="quarter" idx="12"/>
          </p:nvPr>
        </p:nvSpPr>
        <p:spPr>
          <a:xfrm>
            <a:off x="7808976" y="320040"/>
            <a:ext cx="685800" cy="320040"/>
          </a:xfrm>
        </p:spPr>
        <p:txBody>
          <a:bodyPr/>
          <a:lstStyle/>
          <a:p>
            <a:pPr lvl="0"/>
            <a:fld id="{86CB4B4D-7CA3-9044-876B-883B54F8677D}" type="slidenum">
              <a:rPr lang="es-ES" smtClean="0"/>
              <a:t>‹Nº›</a:t>
            </a:fld>
            <a:endParaRPr lang="es-ES"/>
          </a:p>
        </p:txBody>
      </p:sp>
    </p:spTree>
    <p:extLst>
      <p:ext uri="{BB962C8B-B14F-4D97-AF65-F5344CB8AC3E}">
        <p14:creationId xmlns:p14="http://schemas.microsoft.com/office/powerpoint/2010/main" val="14770964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grpSp>
        <p:nvGrpSpPr>
          <p:cNvPr id="38" name="Group 37"/>
          <p:cNvGrpSpPr/>
          <p:nvPr/>
        </p:nvGrpSpPr>
        <p:grpSpPr>
          <a:xfrm>
            <a:off x="-286226" y="0"/>
            <a:ext cx="9421759" cy="6858001"/>
            <a:chOff x="1243013" y="0"/>
            <a:chExt cx="9402763" cy="6858001"/>
          </a:xfrm>
        </p:grpSpPr>
        <p:sp>
          <p:nvSpPr>
            <p:cNvPr id="39"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5"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6"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640080" y="1699589"/>
            <a:ext cx="3286552" cy="3470421"/>
            <a:chOff x="640080" y="1699589"/>
            <a:chExt cx="3286552" cy="3470421"/>
          </a:xfrm>
        </p:grpSpPr>
        <p:sp>
          <p:nvSpPr>
            <p:cNvPr id="60" name="Rectangle 59"/>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19952" y="2355848"/>
            <a:ext cx="3122163" cy="2459028"/>
          </a:xfrm>
        </p:spPr>
        <p:txBody>
          <a:bodyPr lIns="91440" tIns="91440" rIns="91440" bIns="91440"/>
          <a:lstStyle>
            <a:lvl1pPr>
              <a:defRPr>
                <a:solidFill>
                  <a:srgbClr val="FFFEFF"/>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4706612" y="802200"/>
            <a:ext cx="3805123" cy="685800"/>
          </a:xfrm>
        </p:spPr>
        <p:txBody>
          <a:bodyPr anchor="ctr">
            <a:noAutofit/>
          </a:bodyPr>
          <a:lstStyle>
            <a:lvl1pPr marL="0" indent="0" algn="l">
              <a:lnSpc>
                <a:spcPct val="100000"/>
              </a:lnSpc>
              <a:buNone/>
              <a:defRPr sz="18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4706636" y="1487999"/>
            <a:ext cx="3804674" cy="177537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95010" y="3585518"/>
            <a:ext cx="3819675" cy="685800"/>
          </a:xfrm>
        </p:spPr>
        <p:txBody>
          <a:bodyPr anchor="ctr">
            <a:noAutofit/>
          </a:bodyPr>
          <a:lstStyle>
            <a:lvl1pPr marL="0" indent="0" algn="l">
              <a:lnSpc>
                <a:spcPct val="100000"/>
              </a:lnSpc>
              <a:buNone/>
              <a:defRPr sz="18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4695010" y="4270332"/>
            <a:ext cx="3819675" cy="178541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a:xfrm>
            <a:off x="640080" y="320040"/>
            <a:ext cx="2743200" cy="320040"/>
          </a:xfrm>
        </p:spPr>
        <p:txBody>
          <a:bodyPr/>
          <a:lstStyle/>
          <a:p>
            <a:fld id="{8F1B69E8-23E9-4C1F-AA2B-3C5BA6EDBEAE}" type="datetimeFigureOut">
              <a:rPr lang="en-US" smtClean="0"/>
              <a:t>4/27/2023</a:t>
            </a:fld>
            <a:endParaRPr lang="en-US"/>
          </a:p>
        </p:txBody>
      </p:sp>
      <p:sp>
        <p:nvSpPr>
          <p:cNvPr id="8" name="Footer Placeholder 7"/>
          <p:cNvSpPr>
            <a:spLocks noGrp="1"/>
          </p:cNvSpPr>
          <p:nvPr>
            <p:ph type="ftr" sz="quarter" idx="11"/>
          </p:nvPr>
        </p:nvSpPr>
        <p:spPr>
          <a:xfrm>
            <a:off x="640080" y="6227064"/>
            <a:ext cx="7854696" cy="320040"/>
          </a:xfrm>
        </p:spPr>
        <p:txBody>
          <a:bodyPr/>
          <a:lstStyle/>
          <a:p>
            <a:endParaRPr lang="en-US"/>
          </a:p>
        </p:txBody>
      </p:sp>
      <p:sp>
        <p:nvSpPr>
          <p:cNvPr id="9" name="Slide Number Placeholder 8"/>
          <p:cNvSpPr>
            <a:spLocks noGrp="1"/>
          </p:cNvSpPr>
          <p:nvPr>
            <p:ph type="sldNum" sz="quarter" idx="12"/>
          </p:nvPr>
        </p:nvSpPr>
        <p:spPr>
          <a:xfrm>
            <a:off x="7808976" y="320040"/>
            <a:ext cx="685800" cy="320040"/>
          </a:xfrm>
        </p:spPr>
        <p:txBody>
          <a:bodyPr/>
          <a:lstStyle/>
          <a:p>
            <a:pPr lvl="0"/>
            <a:fld id="{86CB4B4D-7CA3-9044-876B-883B54F8677D}" type="slidenum">
              <a:rPr lang="es-ES" smtClean="0"/>
              <a:t>‹Nº›</a:t>
            </a:fld>
            <a:endParaRPr lang="es-ES"/>
          </a:p>
        </p:txBody>
      </p:sp>
    </p:spTree>
    <p:extLst>
      <p:ext uri="{BB962C8B-B14F-4D97-AF65-F5344CB8AC3E}">
        <p14:creationId xmlns:p14="http://schemas.microsoft.com/office/powerpoint/2010/main" val="25982512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grpSp>
        <p:nvGrpSpPr>
          <p:cNvPr id="76" name="Group 75"/>
          <p:cNvGrpSpPr/>
          <p:nvPr/>
        </p:nvGrpSpPr>
        <p:grpSpPr>
          <a:xfrm>
            <a:off x="-286226" y="0"/>
            <a:ext cx="9421759" cy="6858001"/>
            <a:chOff x="1243013" y="0"/>
            <a:chExt cx="9402763" cy="6858001"/>
          </a:xfrm>
        </p:grpSpPr>
        <p:sp>
          <p:nvSpPr>
            <p:cNvPr id="77"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4"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40" name="Group 39"/>
          <p:cNvGrpSpPr/>
          <p:nvPr/>
        </p:nvGrpSpPr>
        <p:grpSpPr>
          <a:xfrm>
            <a:off x="640080" y="1699589"/>
            <a:ext cx="3286552" cy="3470421"/>
            <a:chOff x="640080" y="1699589"/>
            <a:chExt cx="3286552" cy="3470421"/>
          </a:xfrm>
        </p:grpSpPr>
        <p:sp>
          <p:nvSpPr>
            <p:cNvPr id="41" name="Rectangle 40"/>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 name="Rectangle 42"/>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25554" y="2349924"/>
            <a:ext cx="3112047" cy="2464952"/>
          </a:xfrm>
        </p:spPr>
        <p:txBody>
          <a:bodyPr/>
          <a:lstStyle>
            <a:lvl1pPr>
              <a:defRPr>
                <a:solidFill>
                  <a:srgbClr val="FFFEFF"/>
                </a:solidFill>
              </a:defRPr>
            </a:lvl1p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327B613C-1AD7-49D3-885D-F654C5CDBAA6}" type="datetime1">
              <a:rPr lang="en-US" smtClean="0"/>
              <a:pPr/>
              <a:t>4/27/2023</a:t>
            </a:fld>
            <a:endParaRPr lang="en-US" dirty="0"/>
          </a:p>
        </p:txBody>
      </p:sp>
      <p:sp>
        <p:nvSpPr>
          <p:cNvPr id="4" name="Footer Placeholder 3"/>
          <p:cNvSpPr>
            <a:spLocks noGrp="1"/>
          </p:cNvSpPr>
          <p:nvPr>
            <p:ph type="ftr" sz="quarter" idx="11"/>
          </p:nvPr>
        </p:nvSpPr>
        <p:spPr>
          <a:xfrm>
            <a:off x="640080" y="6227064"/>
            <a:ext cx="7854696" cy="320040"/>
          </a:xfrm>
        </p:spPr>
        <p:txBody>
          <a:bodyPr/>
          <a:lstStyle/>
          <a:p>
            <a:endParaRPr lang="en-US" dirty="0"/>
          </a:p>
        </p:txBody>
      </p:sp>
      <p:sp>
        <p:nvSpPr>
          <p:cNvPr id="5" name="Slide Number Placeholder 4"/>
          <p:cNvSpPr>
            <a:spLocks noGrp="1"/>
          </p:cNvSpPr>
          <p:nvPr>
            <p:ph type="sldNum" sz="quarter" idx="12"/>
          </p:nvPr>
        </p:nvSpPr>
        <p:spPr/>
        <p:txBody>
          <a:bodyPr/>
          <a:lstStyle/>
          <a:p>
            <a:pPr lvl="0"/>
            <a:fld id="{86CB4B4D-7CA3-9044-876B-883B54F8677D}" type="slidenum">
              <a:rPr lang="es-ES" smtClean="0"/>
              <a:t>‹Nº›</a:t>
            </a:fld>
            <a:endParaRPr lang="es-ES"/>
          </a:p>
        </p:txBody>
      </p:sp>
    </p:spTree>
    <p:extLst>
      <p:ext uri="{BB962C8B-B14F-4D97-AF65-F5344CB8AC3E}">
        <p14:creationId xmlns:p14="http://schemas.microsoft.com/office/powerpoint/2010/main" val="35861348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40080" y="320040"/>
            <a:ext cx="2743200" cy="320040"/>
          </a:xfrm>
        </p:spPr>
        <p:txBody>
          <a:bodyPr/>
          <a:lstStyle/>
          <a:p>
            <a:fld id="{8F1B69E8-23E9-4C1F-AA2B-3C5BA6EDBEAE}" type="datetimeFigureOut">
              <a:rPr lang="en-US" smtClean="0"/>
              <a:t>4/27/2023</a:t>
            </a:fld>
            <a:endParaRPr lang="en-US"/>
          </a:p>
        </p:txBody>
      </p:sp>
      <p:sp>
        <p:nvSpPr>
          <p:cNvPr id="3" name="Footer Placeholder 2"/>
          <p:cNvSpPr>
            <a:spLocks noGrp="1"/>
          </p:cNvSpPr>
          <p:nvPr>
            <p:ph type="ftr" sz="quarter" idx="11"/>
          </p:nvPr>
        </p:nvSpPr>
        <p:spPr>
          <a:xfrm>
            <a:off x="640080" y="6227064"/>
            <a:ext cx="7854696" cy="320040"/>
          </a:xfrm>
        </p:spPr>
        <p:txBody>
          <a:bodyPr/>
          <a:lstStyle/>
          <a:p>
            <a:endParaRPr lang="en-US"/>
          </a:p>
        </p:txBody>
      </p:sp>
      <p:sp>
        <p:nvSpPr>
          <p:cNvPr id="4" name="Slide Number Placeholder 3"/>
          <p:cNvSpPr>
            <a:spLocks noGrp="1"/>
          </p:cNvSpPr>
          <p:nvPr>
            <p:ph type="sldNum" sz="quarter" idx="12"/>
          </p:nvPr>
        </p:nvSpPr>
        <p:spPr>
          <a:xfrm>
            <a:off x="7808976" y="320040"/>
            <a:ext cx="685800" cy="320040"/>
          </a:xfrm>
        </p:spPr>
        <p:txBody>
          <a:bodyPr/>
          <a:lstStyle/>
          <a:p>
            <a:pPr lvl="0"/>
            <a:fld id="{86CB4B4D-7CA3-9044-876B-883B54F8677D}" type="slidenum">
              <a:rPr lang="es-ES" smtClean="0"/>
              <a:t>‹Nº›</a:t>
            </a:fld>
            <a:endParaRPr lang="es-ES"/>
          </a:p>
        </p:txBody>
      </p:sp>
    </p:spTree>
    <p:extLst>
      <p:ext uri="{BB962C8B-B14F-4D97-AF65-F5344CB8AC3E}">
        <p14:creationId xmlns:p14="http://schemas.microsoft.com/office/powerpoint/2010/main" val="13578413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grpSp>
        <p:nvGrpSpPr>
          <p:cNvPr id="87" name="Group 86"/>
          <p:cNvGrpSpPr/>
          <p:nvPr/>
        </p:nvGrpSpPr>
        <p:grpSpPr>
          <a:xfrm>
            <a:off x="-286226" y="0"/>
            <a:ext cx="9421759" cy="6858001"/>
            <a:chOff x="1243013" y="0"/>
            <a:chExt cx="9402763" cy="6858001"/>
          </a:xfrm>
        </p:grpSpPr>
        <p:sp>
          <p:nvSpPr>
            <p:cNvPr id="88"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2"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4"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2"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4"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105"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42" name="Group 41"/>
          <p:cNvGrpSpPr/>
          <p:nvPr/>
        </p:nvGrpSpPr>
        <p:grpSpPr>
          <a:xfrm>
            <a:off x="640080" y="1699589"/>
            <a:ext cx="3286552" cy="3470421"/>
            <a:chOff x="640080" y="1699589"/>
            <a:chExt cx="3286552" cy="3470421"/>
          </a:xfrm>
        </p:grpSpPr>
        <p:sp>
          <p:nvSpPr>
            <p:cNvPr id="43" name="Rectangle 42"/>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 name="Rectangle 44"/>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25554" y="2349924"/>
            <a:ext cx="3112047" cy="1225399"/>
          </a:xfrm>
        </p:spPr>
        <p:txBody>
          <a:bodyPr bIns="0" anchor="b">
            <a:noAutofit/>
          </a:bodyPr>
          <a:lstStyle>
            <a:lvl1pPr algn="ctr">
              <a:defRPr sz="2800">
                <a:solidFill>
                  <a:srgbClr val="FFFE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415686" y="801390"/>
            <a:ext cx="4095643" cy="5249495"/>
          </a:xfrm>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725554" y="3575324"/>
            <a:ext cx="3112047" cy="1239552"/>
          </a:xfrm>
        </p:spPr>
        <p:txBody>
          <a:bodyPr>
            <a:normAutofit/>
          </a:bodyPr>
          <a:lstStyle>
            <a:lvl1pPr marL="0" indent="0" algn="ctr">
              <a:buNone/>
              <a:defRPr sz="1400">
                <a:solidFill>
                  <a:srgbClr val="FFFEF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27B613C-1AD7-49D3-885D-F654C5CDBAA6}" type="datetime1">
              <a:rPr lang="en-US" smtClean="0"/>
              <a:pPr/>
              <a:t>4/27/2023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lvl="0"/>
            <a:fld id="{86CB4B4D-7CA3-9044-876B-883B54F8677D}" type="slidenum">
              <a:rPr lang="es-ES" smtClean="0"/>
              <a:t>‹Nº›</a:t>
            </a:fld>
            <a:endParaRPr lang="es-ES"/>
          </a:p>
        </p:txBody>
      </p:sp>
    </p:spTree>
    <p:extLst>
      <p:ext uri="{BB962C8B-B14F-4D97-AF65-F5344CB8AC3E}">
        <p14:creationId xmlns:p14="http://schemas.microsoft.com/office/powerpoint/2010/main" val="33911636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grpSp>
        <p:nvGrpSpPr>
          <p:cNvPr id="429" name="Group 428"/>
          <p:cNvGrpSpPr/>
          <p:nvPr/>
        </p:nvGrpSpPr>
        <p:grpSpPr>
          <a:xfrm>
            <a:off x="0" y="0"/>
            <a:ext cx="9555163" cy="6853238"/>
            <a:chOff x="1524000" y="0"/>
            <a:chExt cx="9555163" cy="6853238"/>
          </a:xfrm>
        </p:grpSpPr>
        <p:sp>
          <p:nvSpPr>
            <p:cNvPr id="430" name="Freeform 6"/>
            <p:cNvSpPr/>
            <p:nvPr/>
          </p:nvSpPr>
          <p:spPr bwMode="auto">
            <a:xfrm>
              <a:off x="1524000" y="1331913"/>
              <a:ext cx="7837488" cy="5521325"/>
            </a:xfrm>
            <a:custGeom>
              <a:avLst/>
              <a:gdLst/>
              <a:ahLst/>
              <a:cxnLst/>
              <a:rect l="0" t="0" r="r" b="b"/>
              <a:pathLst>
                <a:path w="1648" h="1161">
                  <a:moveTo>
                    <a:pt x="1362" y="1161"/>
                  </a:moveTo>
                  <a:cubicBezTo>
                    <a:pt x="1648" y="920"/>
                    <a:pt x="1283" y="505"/>
                    <a:pt x="1097" y="326"/>
                  </a:cubicBezTo>
                  <a:cubicBezTo>
                    <a:pt x="926" y="162"/>
                    <a:pt x="709" y="35"/>
                    <a:pt x="470" y="14"/>
                  </a:cubicBezTo>
                  <a:cubicBezTo>
                    <a:pt x="315" y="0"/>
                    <a:pt x="142" y="49"/>
                    <a:pt x="0" y="138"/>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1" name="Freeform 7"/>
            <p:cNvSpPr/>
            <p:nvPr/>
          </p:nvSpPr>
          <p:spPr bwMode="auto">
            <a:xfrm>
              <a:off x="1524000" y="5564188"/>
              <a:ext cx="1412875" cy="1284288"/>
            </a:xfrm>
            <a:custGeom>
              <a:avLst/>
              <a:gdLst/>
              <a:ahLst/>
              <a:cxnLst/>
              <a:rect l="0" t="0" r="r" b="b"/>
              <a:pathLst>
                <a:path w="297" h="270">
                  <a:moveTo>
                    <a:pt x="0" y="0"/>
                  </a:moveTo>
                  <a:cubicBezTo>
                    <a:pt x="73" y="119"/>
                    <a:pt x="186" y="220"/>
                    <a:pt x="297" y="27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2" name="Freeform 8"/>
            <p:cNvSpPr/>
            <p:nvPr/>
          </p:nvSpPr>
          <p:spPr bwMode="auto">
            <a:xfrm>
              <a:off x="1524000" y="2030413"/>
              <a:ext cx="6510338" cy="4813300"/>
            </a:xfrm>
            <a:custGeom>
              <a:avLst/>
              <a:gdLst/>
              <a:ahLst/>
              <a:cxnLst/>
              <a:rect l="0" t="0" r="r" b="b"/>
              <a:pathLst>
                <a:path w="1369" h="1012">
                  <a:moveTo>
                    <a:pt x="845" y="1012"/>
                  </a:moveTo>
                  <a:cubicBezTo>
                    <a:pt x="1043" y="967"/>
                    <a:pt x="1369" y="853"/>
                    <a:pt x="1263" y="588"/>
                  </a:cubicBezTo>
                  <a:cubicBezTo>
                    <a:pt x="1164" y="340"/>
                    <a:pt x="861" y="107"/>
                    <a:pt x="602" y="49"/>
                  </a:cubicBezTo>
                  <a:cubicBezTo>
                    <a:pt x="383" y="0"/>
                    <a:pt x="135" y="97"/>
                    <a:pt x="0" y="28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3" name="Freeform 9"/>
            <p:cNvSpPr/>
            <p:nvPr/>
          </p:nvSpPr>
          <p:spPr bwMode="auto">
            <a:xfrm>
              <a:off x="1528763" y="6207125"/>
              <a:ext cx="717550" cy="646113"/>
            </a:xfrm>
            <a:custGeom>
              <a:avLst/>
              <a:gdLst/>
              <a:ahLst/>
              <a:cxnLst/>
              <a:rect l="0" t="0" r="r" b="b"/>
              <a:pathLst>
                <a:path w="151" h="136">
                  <a:moveTo>
                    <a:pt x="0" y="0"/>
                  </a:moveTo>
                  <a:cubicBezTo>
                    <a:pt x="45" y="52"/>
                    <a:pt x="97" y="99"/>
                    <a:pt x="151" y="13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4" name="Freeform 10"/>
            <p:cNvSpPr/>
            <p:nvPr/>
          </p:nvSpPr>
          <p:spPr bwMode="auto">
            <a:xfrm>
              <a:off x="1524000" y="1806575"/>
              <a:ext cx="6753225" cy="5046663"/>
            </a:xfrm>
            <a:custGeom>
              <a:avLst/>
              <a:gdLst/>
              <a:ahLst/>
              <a:cxnLst/>
              <a:rect l="0" t="0" r="r" b="b"/>
              <a:pathLst>
                <a:path w="1420" h="1061">
                  <a:moveTo>
                    <a:pt x="1034" y="1061"/>
                  </a:moveTo>
                  <a:cubicBezTo>
                    <a:pt x="1148" y="1019"/>
                    <a:pt x="1283" y="957"/>
                    <a:pt x="1345" y="845"/>
                  </a:cubicBezTo>
                  <a:cubicBezTo>
                    <a:pt x="1420" y="710"/>
                    <a:pt x="1338" y="570"/>
                    <a:pt x="1249" y="466"/>
                  </a:cubicBezTo>
                  <a:cubicBezTo>
                    <a:pt x="1068" y="253"/>
                    <a:pt x="816" y="57"/>
                    <a:pt x="530" y="23"/>
                  </a:cubicBezTo>
                  <a:cubicBezTo>
                    <a:pt x="336" y="0"/>
                    <a:pt x="140" y="87"/>
                    <a:pt x="0" y="22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5" name="Freeform 11"/>
            <p:cNvSpPr/>
            <p:nvPr/>
          </p:nvSpPr>
          <p:spPr bwMode="auto">
            <a:xfrm>
              <a:off x="1524000" y="669925"/>
              <a:ext cx="8797925" cy="6183313"/>
            </a:xfrm>
            <a:custGeom>
              <a:avLst/>
              <a:gdLst/>
              <a:ahLst/>
              <a:cxnLst/>
              <a:rect l="0" t="0" r="r" b="b"/>
              <a:pathLst>
                <a:path w="1850" h="1300">
                  <a:moveTo>
                    <a:pt x="1552" y="1300"/>
                  </a:moveTo>
                  <a:cubicBezTo>
                    <a:pt x="1850" y="1019"/>
                    <a:pt x="1504" y="652"/>
                    <a:pt x="1288" y="447"/>
                  </a:cubicBezTo>
                  <a:cubicBezTo>
                    <a:pt x="1085" y="255"/>
                    <a:pt x="838" y="90"/>
                    <a:pt x="559" y="37"/>
                  </a:cubicBezTo>
                  <a:cubicBezTo>
                    <a:pt x="364" y="0"/>
                    <a:pt x="171" y="40"/>
                    <a:pt x="0" y="131"/>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6" name="Freeform 12"/>
            <p:cNvSpPr/>
            <p:nvPr/>
          </p:nvSpPr>
          <p:spPr bwMode="auto">
            <a:xfrm>
              <a:off x="1524000" y="119063"/>
              <a:ext cx="9555163" cy="6734175"/>
            </a:xfrm>
            <a:custGeom>
              <a:avLst/>
              <a:gdLst/>
              <a:ahLst/>
              <a:cxnLst/>
              <a:rect l="0" t="0" r="r" b="b"/>
              <a:pathLst>
                <a:path w="2009" h="1416">
                  <a:moveTo>
                    <a:pt x="1725" y="1416"/>
                  </a:moveTo>
                  <a:cubicBezTo>
                    <a:pt x="2009" y="1117"/>
                    <a:pt x="1728" y="785"/>
                    <a:pt x="1492" y="565"/>
                  </a:cubicBezTo>
                  <a:cubicBezTo>
                    <a:pt x="1248" y="339"/>
                    <a:pt x="961" y="143"/>
                    <a:pt x="635" y="61"/>
                  </a:cubicBezTo>
                  <a:cubicBezTo>
                    <a:pt x="392" y="0"/>
                    <a:pt x="190" y="18"/>
                    <a:pt x="0" y="10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7" name="Freeform 13"/>
            <p:cNvSpPr/>
            <p:nvPr/>
          </p:nvSpPr>
          <p:spPr bwMode="auto">
            <a:xfrm>
              <a:off x="5419725" y="4763"/>
              <a:ext cx="5216525" cy="5368925"/>
            </a:xfrm>
            <a:custGeom>
              <a:avLst/>
              <a:gdLst/>
              <a:ahLst/>
              <a:cxnLst/>
              <a:rect l="0" t="0" r="r" b="b"/>
              <a:pathLst>
                <a:path w="1097" h="1129">
                  <a:moveTo>
                    <a:pt x="1097" y="1129"/>
                  </a:moveTo>
                  <a:cubicBezTo>
                    <a:pt x="1031" y="909"/>
                    <a:pt x="843" y="701"/>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8" name="Freeform 15"/>
            <p:cNvSpPr/>
            <p:nvPr/>
          </p:nvSpPr>
          <p:spPr bwMode="auto">
            <a:xfrm>
              <a:off x="5813425" y="4763"/>
              <a:ext cx="4832350" cy="4822825"/>
            </a:xfrm>
            <a:custGeom>
              <a:avLst/>
              <a:gdLst/>
              <a:ahLst/>
              <a:cxnLst/>
              <a:rect l="0" t="0" r="r" b="b"/>
              <a:pathLst>
                <a:path w="1016" h="1014">
                  <a:moveTo>
                    <a:pt x="1016" y="1014"/>
                  </a:moveTo>
                  <a:cubicBezTo>
                    <a:pt x="934" y="849"/>
                    <a:pt x="802" y="6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9" name="Freeform 16"/>
            <p:cNvSpPr/>
            <p:nvPr/>
          </p:nvSpPr>
          <p:spPr bwMode="auto">
            <a:xfrm>
              <a:off x="6003925" y="4763"/>
              <a:ext cx="4641850" cy="4598988"/>
            </a:xfrm>
            <a:custGeom>
              <a:avLst/>
              <a:gdLst/>
              <a:ahLst/>
              <a:cxnLst/>
              <a:rect l="0" t="0" r="r" b="b"/>
              <a:pathLst>
                <a:path w="976" h="967">
                  <a:moveTo>
                    <a:pt x="976" y="967"/>
                  </a:moveTo>
                  <a:cubicBezTo>
                    <a:pt x="894" y="822"/>
                    <a:pt x="779" y="689"/>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440" name="Freeform 17"/>
            <p:cNvSpPr/>
            <p:nvPr/>
          </p:nvSpPr>
          <p:spPr bwMode="auto">
            <a:xfrm>
              <a:off x="6203950" y="0"/>
              <a:ext cx="4441825" cy="4237038"/>
            </a:xfrm>
            <a:custGeom>
              <a:avLst/>
              <a:gdLst/>
              <a:ahLst/>
              <a:cxnLst/>
              <a:rect l="0" t="0" r="r" b="b"/>
              <a:pathLst>
                <a:path w="934" h="891">
                  <a:moveTo>
                    <a:pt x="934" y="891"/>
                  </a:moveTo>
                  <a:cubicBezTo>
                    <a:pt x="863" y="783"/>
                    <a:pt x="778" y="684"/>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1" name="Freeform 18"/>
            <p:cNvSpPr/>
            <p:nvPr/>
          </p:nvSpPr>
          <p:spPr bwMode="auto">
            <a:xfrm>
              <a:off x="6456363" y="4763"/>
              <a:ext cx="4179888" cy="3986213"/>
            </a:xfrm>
            <a:custGeom>
              <a:avLst/>
              <a:gdLst/>
              <a:ahLst/>
              <a:cxnLst/>
              <a:rect l="0" t="0" r="r" b="b"/>
              <a:pathLst>
                <a:path w="879" h="838">
                  <a:moveTo>
                    <a:pt x="879" y="838"/>
                  </a:moveTo>
                  <a:cubicBezTo>
                    <a:pt x="821" y="755"/>
                    <a:pt x="756" y="679"/>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2" name="Freeform 19"/>
            <p:cNvSpPr/>
            <p:nvPr/>
          </p:nvSpPr>
          <p:spPr bwMode="auto">
            <a:xfrm>
              <a:off x="6869113" y="4763"/>
              <a:ext cx="3776663" cy="3838575"/>
            </a:xfrm>
            <a:custGeom>
              <a:avLst/>
              <a:gdLst/>
              <a:ahLst/>
              <a:cxnLst/>
              <a:rect l="0" t="0" r="r" b="b"/>
              <a:pathLst>
                <a:path w="794" h="807">
                  <a:moveTo>
                    <a:pt x="794" y="807"/>
                  </a:moveTo>
                  <a:cubicBezTo>
                    <a:pt x="745" y="739"/>
                    <a:pt x="695" y="676"/>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3" name="Freeform 20"/>
            <p:cNvSpPr/>
            <p:nvPr/>
          </p:nvSpPr>
          <p:spPr bwMode="auto">
            <a:xfrm>
              <a:off x="8758238" y="4763"/>
              <a:ext cx="1887538" cy="1355725"/>
            </a:xfrm>
            <a:custGeom>
              <a:avLst/>
              <a:gdLst/>
              <a:ahLst/>
              <a:cxnLst/>
              <a:rect l="0" t="0" r="r" b="b"/>
              <a:pathLst>
                <a:path w="397" h="285">
                  <a:moveTo>
                    <a:pt x="397" y="285"/>
                  </a:moveTo>
                  <a:cubicBezTo>
                    <a:pt x="270" y="182"/>
                    <a:pt x="138" y="8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4" name="Freeform 21"/>
            <p:cNvSpPr/>
            <p:nvPr/>
          </p:nvSpPr>
          <p:spPr bwMode="auto">
            <a:xfrm>
              <a:off x="9223375" y="9525"/>
              <a:ext cx="1422400" cy="1108075"/>
            </a:xfrm>
            <a:custGeom>
              <a:avLst/>
              <a:gdLst/>
              <a:ahLst/>
              <a:cxnLst/>
              <a:rect l="0" t="0" r="r" b="b"/>
              <a:pathLst>
                <a:path w="299" h="233">
                  <a:moveTo>
                    <a:pt x="299" y="233"/>
                  </a:moveTo>
                  <a:cubicBezTo>
                    <a:pt x="197" y="145"/>
                    <a:pt x="97" y="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5" name="Freeform 22"/>
            <p:cNvSpPr/>
            <p:nvPr/>
          </p:nvSpPr>
          <p:spPr bwMode="auto">
            <a:xfrm>
              <a:off x="10009188" y="4763"/>
              <a:ext cx="636588" cy="361950"/>
            </a:xfrm>
            <a:custGeom>
              <a:avLst/>
              <a:gdLst/>
              <a:ahLst/>
              <a:cxnLst/>
              <a:rect l="0" t="0" r="r" b="b"/>
              <a:pathLst>
                <a:path w="134" h="76">
                  <a:moveTo>
                    <a:pt x="0" y="0"/>
                  </a:moveTo>
                  <a:cubicBezTo>
                    <a:pt x="45" y="25"/>
                    <a:pt x="89" y="50"/>
                    <a:pt x="134" y="7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644463" y="1698332"/>
            <a:ext cx="4357752" cy="3470420"/>
            <a:chOff x="644463" y="1698332"/>
            <a:chExt cx="4357752" cy="3470420"/>
          </a:xfrm>
        </p:grpSpPr>
        <p:sp>
          <p:nvSpPr>
            <p:cNvPr id="77" name="Rectangle 76"/>
            <p:cNvSpPr/>
            <p:nvPr/>
          </p:nvSpPr>
          <p:spPr>
            <a:xfrm>
              <a:off x="644463" y="1698332"/>
              <a:ext cx="4357752"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644463" y="2274404"/>
              <a:ext cx="43577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7" name="Isosceles Triangle 9"/>
            <p:cNvSpPr/>
            <p:nvPr/>
          </p:nvSpPr>
          <p:spPr>
            <a:xfrm rot="10800000">
              <a:off x="2665346"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5654676" y="0"/>
            <a:ext cx="3489324" cy="6858000"/>
          </a:xfrm>
          <a:solidFill>
            <a:schemeClr val="bg1">
              <a:lumMod val="65000"/>
              <a:lumOff val="3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2" name="Title 1"/>
          <p:cNvSpPr>
            <a:spLocks noGrp="1"/>
          </p:cNvSpPr>
          <p:nvPr>
            <p:ph type="title"/>
          </p:nvPr>
        </p:nvSpPr>
        <p:spPr>
          <a:xfrm>
            <a:off x="723585" y="2336402"/>
            <a:ext cx="4197666" cy="1265539"/>
          </a:xfrm>
        </p:spPr>
        <p:txBody>
          <a:bodyPr bIns="0" anchor="b">
            <a:normAutofit/>
          </a:bodyPr>
          <a:lstStyle>
            <a:lvl1pPr>
              <a:defRPr sz="3200">
                <a:solidFill>
                  <a:srgbClr val="FFFEFF"/>
                </a:solidFill>
              </a:defRPr>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722314" y="3601941"/>
            <a:ext cx="4199254" cy="1214535"/>
          </a:xfrm>
        </p:spPr>
        <p:txBody>
          <a:bodyPr>
            <a:normAutofit/>
          </a:bodyPr>
          <a:lstStyle>
            <a:lvl1pPr marL="0" indent="0" algn="ctr">
              <a:buNone/>
              <a:defRPr sz="1400">
                <a:solidFill>
                  <a:srgbClr val="FFFEF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a:xfrm>
            <a:off x="640080" y="320040"/>
            <a:ext cx="2743200" cy="320040"/>
          </a:xfrm>
        </p:spPr>
        <p:txBody>
          <a:bodyPr/>
          <a:lstStyle/>
          <a:p>
            <a:fld id="{8F1B69E8-23E9-4C1F-AA2B-3C5BA6EDBEAE}" type="datetimeFigureOut">
              <a:rPr lang="en-US" smtClean="0"/>
              <a:t>4/27/2023</a:t>
            </a:fld>
            <a:endParaRPr lang="en-US"/>
          </a:p>
        </p:txBody>
      </p:sp>
      <p:sp>
        <p:nvSpPr>
          <p:cNvPr id="6" name="Footer Placeholder 5"/>
          <p:cNvSpPr>
            <a:spLocks noGrp="1"/>
          </p:cNvSpPr>
          <p:nvPr>
            <p:ph type="ftr" sz="quarter" idx="11"/>
          </p:nvPr>
        </p:nvSpPr>
        <p:spPr>
          <a:xfrm>
            <a:off x="640080" y="6227064"/>
            <a:ext cx="4358641" cy="320040"/>
          </a:xfrm>
        </p:spPr>
        <p:txBody>
          <a:bodyPr/>
          <a:lstStyle/>
          <a:p>
            <a:endParaRPr lang="en-US"/>
          </a:p>
        </p:txBody>
      </p:sp>
      <p:sp>
        <p:nvSpPr>
          <p:cNvPr id="7" name="Slide Number Placeholder 6"/>
          <p:cNvSpPr>
            <a:spLocks noGrp="1"/>
          </p:cNvSpPr>
          <p:nvPr>
            <p:ph type="sldNum" sz="quarter" idx="12"/>
          </p:nvPr>
        </p:nvSpPr>
        <p:spPr>
          <a:xfrm>
            <a:off x="4315463" y="320040"/>
            <a:ext cx="685800" cy="320040"/>
          </a:xfrm>
        </p:spPr>
        <p:txBody>
          <a:bodyPr/>
          <a:lstStyle/>
          <a:p>
            <a:pPr lvl="0"/>
            <a:fld id="{86CB4B4D-7CA3-9044-876B-883B54F8677D}" type="slidenum">
              <a:rPr lang="es-ES" smtClean="0"/>
              <a:t>‹Nº›</a:t>
            </a:fld>
            <a:endParaRPr lang="es-ES"/>
          </a:p>
        </p:txBody>
      </p:sp>
    </p:spTree>
    <p:extLst>
      <p:ext uri="{BB962C8B-B14F-4D97-AF65-F5344CB8AC3E}">
        <p14:creationId xmlns:p14="http://schemas.microsoft.com/office/powerpoint/2010/main" val="30691534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grpSp>
        <p:nvGrpSpPr>
          <p:cNvPr id="85" name="Group 84"/>
          <p:cNvGrpSpPr/>
          <p:nvPr/>
        </p:nvGrpSpPr>
        <p:grpSpPr>
          <a:xfrm>
            <a:off x="-286226" y="0"/>
            <a:ext cx="9421759" cy="6858001"/>
            <a:chOff x="1243013" y="0"/>
            <a:chExt cx="9402763" cy="6858001"/>
          </a:xfrm>
        </p:grpSpPr>
        <p:sp>
          <p:nvSpPr>
            <p:cNvPr id="86"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2"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103"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2" name="Group 31"/>
          <p:cNvGrpSpPr/>
          <p:nvPr/>
        </p:nvGrpSpPr>
        <p:grpSpPr>
          <a:xfrm>
            <a:off x="640080" y="1699589"/>
            <a:ext cx="3286552" cy="3470421"/>
            <a:chOff x="640080" y="1699589"/>
            <a:chExt cx="3286552" cy="3470421"/>
          </a:xfrm>
        </p:grpSpPr>
        <p:sp>
          <p:nvSpPr>
            <p:cNvPr id="42" name="Rectangle 41"/>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 name="Rectangle 43"/>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23786" y="2349926"/>
            <a:ext cx="3113815" cy="2472774"/>
          </a:xfrm>
        </p:spPr>
        <p:txBody>
          <a:bodyPr/>
          <a:lstStyle>
            <a:lvl1pPr>
              <a:defRPr>
                <a:solidFill>
                  <a:srgbClr val="FFFEFF"/>
                </a:solidFil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415686" y="794719"/>
            <a:ext cx="4095643" cy="525709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F1B69E8-23E9-4C1F-AA2B-3C5BA6EDBEAE}" type="datetimeFigureOut">
              <a:rPr lang="en-US" smtClean="0"/>
              <a:t>4/27/2023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lvl="0"/>
            <a:fld id="{86CB4B4D-7CA3-9044-876B-883B54F8677D}" type="slidenum">
              <a:rPr lang="es-ES" smtClean="0"/>
              <a:t>‹Nº›</a:t>
            </a:fld>
            <a:endParaRPr lang="es-ES"/>
          </a:p>
        </p:txBody>
      </p:sp>
    </p:spTree>
    <p:extLst>
      <p:ext uri="{BB962C8B-B14F-4D97-AF65-F5344CB8AC3E}">
        <p14:creationId xmlns:p14="http://schemas.microsoft.com/office/powerpoint/2010/main" val="6036794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grpSp>
        <p:nvGrpSpPr>
          <p:cNvPr id="51" name="Group 50"/>
          <p:cNvGrpSpPr/>
          <p:nvPr/>
        </p:nvGrpSpPr>
        <p:grpSpPr>
          <a:xfrm flipH="1">
            <a:off x="0" y="0"/>
            <a:ext cx="9421759" cy="6858001"/>
            <a:chOff x="1243013" y="0"/>
            <a:chExt cx="9402763" cy="6858001"/>
          </a:xfrm>
        </p:grpSpPr>
        <p:sp>
          <p:nvSpPr>
            <p:cNvPr id="52"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6"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7"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8"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1"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2"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3"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4"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5"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6"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7"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68"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69"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0"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1"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85" name="Group 84"/>
          <p:cNvGrpSpPr/>
          <p:nvPr/>
        </p:nvGrpSpPr>
        <p:grpSpPr>
          <a:xfrm>
            <a:off x="5228134" y="1699589"/>
            <a:ext cx="3286552" cy="3470421"/>
            <a:chOff x="640080" y="1699589"/>
            <a:chExt cx="3286552" cy="3470421"/>
          </a:xfrm>
        </p:grpSpPr>
        <p:sp>
          <p:nvSpPr>
            <p:cNvPr id="86" name="Rectangle 85"/>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 name="Rectangle 87"/>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5313609" y="2349924"/>
            <a:ext cx="3112047" cy="2464951"/>
          </a:xfrm>
        </p:spPr>
        <p:txBody>
          <a:bodyPr vert="eaVert"/>
          <a:lstStyle>
            <a:lvl1pPr algn="l">
              <a:lnSpc>
                <a:spcPct val="80000"/>
              </a:lnSpc>
              <a:defRPr>
                <a:solidFill>
                  <a:srgbClr val="FFFEFF"/>
                </a:solidFil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43258" y="802808"/>
            <a:ext cx="4118291" cy="5254802"/>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640080" y="320040"/>
            <a:ext cx="2743200" cy="320040"/>
          </a:xfrm>
        </p:spPr>
        <p:txBody>
          <a:bodyPr/>
          <a:lstStyle/>
          <a:p>
            <a:fld id="{8F1B69E8-23E9-4C1F-AA2B-3C5BA6EDBEAE}" type="datetimeFigureOut">
              <a:rPr lang="en-US" smtClean="0"/>
              <a:t>4/27/2023</a:t>
            </a:fld>
            <a:endParaRPr lang="en-US"/>
          </a:p>
        </p:txBody>
      </p:sp>
      <p:sp>
        <p:nvSpPr>
          <p:cNvPr id="5" name="Footer Placeholder 4"/>
          <p:cNvSpPr>
            <a:spLocks noGrp="1"/>
          </p:cNvSpPr>
          <p:nvPr>
            <p:ph type="ftr" sz="quarter" idx="11"/>
          </p:nvPr>
        </p:nvSpPr>
        <p:spPr>
          <a:xfrm>
            <a:off x="640080" y="6227064"/>
            <a:ext cx="7854696" cy="320040"/>
          </a:xfrm>
        </p:spPr>
        <p:txBody>
          <a:bodyPr/>
          <a:lstStyle/>
          <a:p>
            <a:endParaRPr lang="en-US"/>
          </a:p>
        </p:txBody>
      </p:sp>
      <p:sp>
        <p:nvSpPr>
          <p:cNvPr id="6" name="Slide Number Placeholder 5"/>
          <p:cNvSpPr>
            <a:spLocks noGrp="1"/>
          </p:cNvSpPr>
          <p:nvPr>
            <p:ph type="sldNum" sz="quarter" idx="12"/>
          </p:nvPr>
        </p:nvSpPr>
        <p:spPr>
          <a:xfrm>
            <a:off x="7808976" y="320040"/>
            <a:ext cx="685800" cy="320040"/>
          </a:xfrm>
        </p:spPr>
        <p:txBody>
          <a:bodyPr/>
          <a:lstStyle/>
          <a:p>
            <a:pPr lvl="0"/>
            <a:fld id="{86CB4B4D-7CA3-9044-876B-883B54F8677D}" type="slidenum">
              <a:rPr lang="es-ES" smtClean="0"/>
              <a:t>‹Nº›</a:t>
            </a:fld>
            <a:endParaRPr lang="es-ES"/>
          </a:p>
        </p:txBody>
      </p:sp>
    </p:spTree>
    <p:extLst>
      <p:ext uri="{BB962C8B-B14F-4D97-AF65-F5344CB8AC3E}">
        <p14:creationId xmlns:p14="http://schemas.microsoft.com/office/powerpoint/2010/main" val="17974448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847" name="Shape 847"/>
          <p:cNvSpPr>
            <a:spLocks noGrp="1"/>
          </p:cNvSpPr>
          <p:nvPr>
            <p:ph type="sldNum" sz="quarter" idx="2"/>
          </p:nvPr>
        </p:nvSpPr>
        <p:spPr>
          <a:xfrm>
            <a:off x="6553200" y="6245225"/>
            <a:ext cx="2133600" cy="288824"/>
          </a:xfrm>
          <a:prstGeom prst="rect">
            <a:avLst/>
          </a:prstGeom>
        </p:spPr>
        <p:txBody>
          <a:bodyPr/>
          <a:lstStyle>
            <a:lvl1pPr>
              <a:defRPr sz="1400" b="0">
                <a:solidFill>
                  <a:srgbClr val="000000"/>
                </a:solidFill>
              </a:defRPr>
            </a:lvl1pPr>
          </a:lstStyle>
          <a:p>
            <a:pPr lvl="0"/>
            <a:fld id="{86CB4B4D-7CA3-9044-876B-883B54F8677D}" type="slidenum">
              <a:t>‹Nº›</a:t>
            </a:fld>
            <a:endParaRPr/>
          </a:p>
        </p:txBody>
      </p:sp>
      <p:sp>
        <p:nvSpPr>
          <p:cNvPr id="848" name="Shape 848"/>
          <p:cNvSpPr>
            <a:spLocks noGrp="1"/>
          </p:cNvSpPr>
          <p:nvPr>
            <p:ph type="title"/>
          </p:nvPr>
        </p:nvSpPr>
        <p:spPr>
          <a:xfrm>
            <a:off x="457200" y="92074"/>
            <a:ext cx="8229600" cy="1508126"/>
          </a:xfrm>
          <a:prstGeom prst="rect">
            <a:avLst/>
          </a:prstGeom>
        </p:spPr>
        <p:txBody>
          <a:bodyPr/>
          <a:lstStyle>
            <a:lvl1pPr algn="ctr">
              <a:defRPr b="0"/>
            </a:lvl1pPr>
          </a:lstStyle>
          <a:p>
            <a:pPr lvl="0">
              <a:defRPr sz="1800"/>
            </a:pPr>
            <a:r>
              <a:rPr sz="4400"/>
              <a:t>Texto del título</a:t>
            </a:r>
          </a:p>
        </p:txBody>
      </p:sp>
      <p:sp>
        <p:nvSpPr>
          <p:cNvPr id="849" name="Shape 849"/>
          <p:cNvSpPr>
            <a:spLocks noGrp="1"/>
          </p:cNvSpPr>
          <p:nvPr>
            <p:ph type="body" idx="1"/>
          </p:nvPr>
        </p:nvSpPr>
        <p:spPr>
          <a:xfrm>
            <a:off x="457200" y="1600200"/>
            <a:ext cx="8229600" cy="5257800"/>
          </a:xfrm>
          <a:prstGeom prst="rect">
            <a:avLst/>
          </a:prstGeom>
        </p:spPr>
        <p:txBody>
          <a:bodyPr/>
          <a:lstStyle>
            <a:lvl1pPr>
              <a:buClrTx/>
              <a:defRPr b="0"/>
            </a:lvl1pPr>
            <a:lvl2pPr>
              <a:buClrTx/>
              <a:defRPr b="0"/>
            </a:lvl2pPr>
            <a:lvl3pPr>
              <a:buClrTx/>
              <a:defRPr b="0"/>
            </a:lvl3pPr>
            <a:lvl4pPr>
              <a:buClrTx/>
              <a:defRPr b="0"/>
            </a:lvl4pPr>
            <a:lvl5pPr>
              <a:buClrTx/>
              <a:defRPr b="0"/>
            </a:lvl5pPr>
          </a:lstStyle>
          <a:p>
            <a:pPr lvl="0">
              <a:defRPr sz="1800"/>
            </a:pPr>
            <a:r>
              <a:rPr sz="3200"/>
              <a:t>Nivel de texto 1</a:t>
            </a:r>
          </a:p>
          <a:p>
            <a:pPr lvl="1">
              <a:defRPr sz="1800"/>
            </a:pPr>
            <a:r>
              <a:rPr sz="3200"/>
              <a:t>Nivel de texto 2</a:t>
            </a:r>
          </a:p>
          <a:p>
            <a:pPr lvl="2">
              <a:defRPr sz="1800"/>
            </a:pPr>
            <a:r>
              <a:rPr sz="3200"/>
              <a:t>Nivel de texto 3</a:t>
            </a:r>
          </a:p>
          <a:p>
            <a:pPr lvl="3">
              <a:defRPr sz="1800"/>
            </a:pPr>
            <a:r>
              <a:rPr sz="3200"/>
              <a:t>Nivel de texto 4</a:t>
            </a:r>
          </a:p>
          <a:p>
            <a:pPr lvl="4">
              <a:defRPr sz="1800"/>
            </a:pPr>
            <a:r>
              <a:rPr sz="3200"/>
              <a:t>Nivel de texto 5</a:t>
            </a:r>
          </a:p>
        </p:txBody>
      </p:sp>
    </p:spTree>
    <p:extLst>
      <p:ext uri="{BB962C8B-B14F-4D97-AF65-F5344CB8AC3E}">
        <p14:creationId xmlns:p14="http://schemas.microsoft.com/office/powerpoint/2010/main" val="1619615165"/>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1">
        <a:schemeClr val="bg1"/>
      </p:bgRef>
    </p:bg>
    <p:spTree>
      <p:nvGrpSpPr>
        <p:cNvPr id="1" name=""/>
        <p:cNvGrpSpPr/>
        <p:nvPr/>
      </p:nvGrpSpPr>
      <p:grpSpPr>
        <a:xfrm>
          <a:off x="0" y="0"/>
          <a:ext cx="0" cy="0"/>
          <a:chOff x="0" y="0"/>
          <a:chExt cx="0" cy="0"/>
        </a:xfrm>
      </p:grpSpPr>
      <p:grpSp>
        <p:nvGrpSpPr>
          <p:cNvPr id="451" name="Group 450"/>
          <p:cNvGrpSpPr/>
          <p:nvPr/>
        </p:nvGrpSpPr>
        <p:grpSpPr>
          <a:xfrm>
            <a:off x="0" y="0"/>
            <a:ext cx="9555163" cy="6853238"/>
            <a:chOff x="1524000" y="0"/>
            <a:chExt cx="9555163" cy="6853238"/>
          </a:xfrm>
        </p:grpSpPr>
        <p:sp>
          <p:nvSpPr>
            <p:cNvPr id="452" name="Freeform 6"/>
            <p:cNvSpPr/>
            <p:nvPr/>
          </p:nvSpPr>
          <p:spPr bwMode="auto">
            <a:xfrm>
              <a:off x="1524000" y="1331913"/>
              <a:ext cx="7837488" cy="5521325"/>
            </a:xfrm>
            <a:custGeom>
              <a:avLst/>
              <a:gdLst/>
              <a:ahLst/>
              <a:cxnLst/>
              <a:rect l="0" t="0" r="r" b="b"/>
              <a:pathLst>
                <a:path w="1648" h="1161">
                  <a:moveTo>
                    <a:pt x="1362" y="1161"/>
                  </a:moveTo>
                  <a:cubicBezTo>
                    <a:pt x="1648" y="920"/>
                    <a:pt x="1283" y="505"/>
                    <a:pt x="1097" y="326"/>
                  </a:cubicBezTo>
                  <a:cubicBezTo>
                    <a:pt x="926" y="162"/>
                    <a:pt x="709" y="35"/>
                    <a:pt x="470" y="14"/>
                  </a:cubicBezTo>
                  <a:cubicBezTo>
                    <a:pt x="315" y="0"/>
                    <a:pt x="142" y="49"/>
                    <a:pt x="0" y="138"/>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3" name="Freeform 7"/>
            <p:cNvSpPr/>
            <p:nvPr/>
          </p:nvSpPr>
          <p:spPr bwMode="auto">
            <a:xfrm>
              <a:off x="1524000" y="5564188"/>
              <a:ext cx="1412875" cy="1284288"/>
            </a:xfrm>
            <a:custGeom>
              <a:avLst/>
              <a:gdLst/>
              <a:ahLst/>
              <a:cxnLst/>
              <a:rect l="0" t="0" r="r" b="b"/>
              <a:pathLst>
                <a:path w="297" h="270">
                  <a:moveTo>
                    <a:pt x="0" y="0"/>
                  </a:moveTo>
                  <a:cubicBezTo>
                    <a:pt x="73" y="119"/>
                    <a:pt x="186" y="220"/>
                    <a:pt x="297" y="27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4" name="Freeform 8"/>
            <p:cNvSpPr/>
            <p:nvPr/>
          </p:nvSpPr>
          <p:spPr bwMode="auto">
            <a:xfrm>
              <a:off x="1524000" y="2030413"/>
              <a:ext cx="6510338" cy="4813300"/>
            </a:xfrm>
            <a:custGeom>
              <a:avLst/>
              <a:gdLst/>
              <a:ahLst/>
              <a:cxnLst/>
              <a:rect l="0" t="0" r="r" b="b"/>
              <a:pathLst>
                <a:path w="1369" h="1012">
                  <a:moveTo>
                    <a:pt x="845" y="1012"/>
                  </a:moveTo>
                  <a:cubicBezTo>
                    <a:pt x="1043" y="967"/>
                    <a:pt x="1369" y="853"/>
                    <a:pt x="1263" y="588"/>
                  </a:cubicBezTo>
                  <a:cubicBezTo>
                    <a:pt x="1164" y="340"/>
                    <a:pt x="861" y="107"/>
                    <a:pt x="602" y="49"/>
                  </a:cubicBezTo>
                  <a:cubicBezTo>
                    <a:pt x="383" y="0"/>
                    <a:pt x="135" y="97"/>
                    <a:pt x="0" y="28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5" name="Freeform 9"/>
            <p:cNvSpPr/>
            <p:nvPr/>
          </p:nvSpPr>
          <p:spPr bwMode="auto">
            <a:xfrm>
              <a:off x="1528763" y="6207125"/>
              <a:ext cx="717550" cy="646113"/>
            </a:xfrm>
            <a:custGeom>
              <a:avLst/>
              <a:gdLst/>
              <a:ahLst/>
              <a:cxnLst/>
              <a:rect l="0" t="0" r="r" b="b"/>
              <a:pathLst>
                <a:path w="151" h="136">
                  <a:moveTo>
                    <a:pt x="0" y="0"/>
                  </a:moveTo>
                  <a:cubicBezTo>
                    <a:pt x="45" y="52"/>
                    <a:pt x="97" y="99"/>
                    <a:pt x="151" y="13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6" name="Freeform 10"/>
            <p:cNvSpPr/>
            <p:nvPr/>
          </p:nvSpPr>
          <p:spPr bwMode="auto">
            <a:xfrm>
              <a:off x="1524000" y="1806575"/>
              <a:ext cx="6753225" cy="5046663"/>
            </a:xfrm>
            <a:custGeom>
              <a:avLst/>
              <a:gdLst/>
              <a:ahLst/>
              <a:cxnLst/>
              <a:rect l="0" t="0" r="r" b="b"/>
              <a:pathLst>
                <a:path w="1420" h="1061">
                  <a:moveTo>
                    <a:pt x="1034" y="1061"/>
                  </a:moveTo>
                  <a:cubicBezTo>
                    <a:pt x="1148" y="1019"/>
                    <a:pt x="1283" y="957"/>
                    <a:pt x="1345" y="845"/>
                  </a:cubicBezTo>
                  <a:cubicBezTo>
                    <a:pt x="1420" y="710"/>
                    <a:pt x="1338" y="570"/>
                    <a:pt x="1249" y="466"/>
                  </a:cubicBezTo>
                  <a:cubicBezTo>
                    <a:pt x="1068" y="253"/>
                    <a:pt x="816" y="57"/>
                    <a:pt x="530" y="23"/>
                  </a:cubicBezTo>
                  <a:cubicBezTo>
                    <a:pt x="336" y="0"/>
                    <a:pt x="140" y="87"/>
                    <a:pt x="0" y="22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7" name="Freeform 11"/>
            <p:cNvSpPr/>
            <p:nvPr/>
          </p:nvSpPr>
          <p:spPr bwMode="auto">
            <a:xfrm>
              <a:off x="1524000" y="669925"/>
              <a:ext cx="8797925" cy="6183313"/>
            </a:xfrm>
            <a:custGeom>
              <a:avLst/>
              <a:gdLst/>
              <a:ahLst/>
              <a:cxnLst/>
              <a:rect l="0" t="0" r="r" b="b"/>
              <a:pathLst>
                <a:path w="1850" h="1300">
                  <a:moveTo>
                    <a:pt x="1552" y="1300"/>
                  </a:moveTo>
                  <a:cubicBezTo>
                    <a:pt x="1850" y="1019"/>
                    <a:pt x="1504" y="652"/>
                    <a:pt x="1288" y="447"/>
                  </a:cubicBezTo>
                  <a:cubicBezTo>
                    <a:pt x="1085" y="255"/>
                    <a:pt x="838" y="90"/>
                    <a:pt x="559" y="37"/>
                  </a:cubicBezTo>
                  <a:cubicBezTo>
                    <a:pt x="364" y="0"/>
                    <a:pt x="171" y="40"/>
                    <a:pt x="0" y="131"/>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8" name="Freeform 12"/>
            <p:cNvSpPr/>
            <p:nvPr/>
          </p:nvSpPr>
          <p:spPr bwMode="auto">
            <a:xfrm>
              <a:off x="1524000" y="119063"/>
              <a:ext cx="9555163" cy="6734175"/>
            </a:xfrm>
            <a:custGeom>
              <a:avLst/>
              <a:gdLst/>
              <a:ahLst/>
              <a:cxnLst/>
              <a:rect l="0" t="0" r="r" b="b"/>
              <a:pathLst>
                <a:path w="2009" h="1416">
                  <a:moveTo>
                    <a:pt x="1725" y="1416"/>
                  </a:moveTo>
                  <a:cubicBezTo>
                    <a:pt x="2009" y="1117"/>
                    <a:pt x="1728" y="785"/>
                    <a:pt x="1492" y="565"/>
                  </a:cubicBezTo>
                  <a:cubicBezTo>
                    <a:pt x="1248" y="339"/>
                    <a:pt x="961" y="143"/>
                    <a:pt x="635" y="61"/>
                  </a:cubicBezTo>
                  <a:cubicBezTo>
                    <a:pt x="392" y="0"/>
                    <a:pt x="190" y="18"/>
                    <a:pt x="0" y="10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9" name="Freeform 13"/>
            <p:cNvSpPr/>
            <p:nvPr/>
          </p:nvSpPr>
          <p:spPr bwMode="auto">
            <a:xfrm>
              <a:off x="5419725" y="4763"/>
              <a:ext cx="5216525" cy="5368925"/>
            </a:xfrm>
            <a:custGeom>
              <a:avLst/>
              <a:gdLst/>
              <a:ahLst/>
              <a:cxnLst/>
              <a:rect l="0" t="0" r="r" b="b"/>
              <a:pathLst>
                <a:path w="1097" h="1129">
                  <a:moveTo>
                    <a:pt x="1097" y="1129"/>
                  </a:moveTo>
                  <a:cubicBezTo>
                    <a:pt x="1031" y="909"/>
                    <a:pt x="843" y="701"/>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0" name="Freeform 15"/>
            <p:cNvSpPr/>
            <p:nvPr/>
          </p:nvSpPr>
          <p:spPr bwMode="auto">
            <a:xfrm>
              <a:off x="5813425" y="4763"/>
              <a:ext cx="4832350" cy="4822825"/>
            </a:xfrm>
            <a:custGeom>
              <a:avLst/>
              <a:gdLst/>
              <a:ahLst/>
              <a:cxnLst/>
              <a:rect l="0" t="0" r="r" b="b"/>
              <a:pathLst>
                <a:path w="1016" h="1014">
                  <a:moveTo>
                    <a:pt x="1016" y="1014"/>
                  </a:moveTo>
                  <a:cubicBezTo>
                    <a:pt x="934" y="849"/>
                    <a:pt x="802" y="6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1" name="Freeform 16"/>
            <p:cNvSpPr/>
            <p:nvPr/>
          </p:nvSpPr>
          <p:spPr bwMode="auto">
            <a:xfrm>
              <a:off x="6003925" y="4763"/>
              <a:ext cx="4641850" cy="4598988"/>
            </a:xfrm>
            <a:custGeom>
              <a:avLst/>
              <a:gdLst/>
              <a:ahLst/>
              <a:cxnLst/>
              <a:rect l="0" t="0" r="r" b="b"/>
              <a:pathLst>
                <a:path w="976" h="967">
                  <a:moveTo>
                    <a:pt x="976" y="967"/>
                  </a:moveTo>
                  <a:cubicBezTo>
                    <a:pt x="894" y="822"/>
                    <a:pt x="779" y="689"/>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462" name="Freeform 17"/>
            <p:cNvSpPr/>
            <p:nvPr/>
          </p:nvSpPr>
          <p:spPr bwMode="auto">
            <a:xfrm>
              <a:off x="6203950" y="0"/>
              <a:ext cx="4441825" cy="4237038"/>
            </a:xfrm>
            <a:custGeom>
              <a:avLst/>
              <a:gdLst/>
              <a:ahLst/>
              <a:cxnLst/>
              <a:rect l="0" t="0" r="r" b="b"/>
              <a:pathLst>
                <a:path w="934" h="891">
                  <a:moveTo>
                    <a:pt x="934" y="891"/>
                  </a:moveTo>
                  <a:cubicBezTo>
                    <a:pt x="863" y="783"/>
                    <a:pt x="778" y="684"/>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3" name="Freeform 18"/>
            <p:cNvSpPr/>
            <p:nvPr/>
          </p:nvSpPr>
          <p:spPr bwMode="auto">
            <a:xfrm>
              <a:off x="6456363" y="4763"/>
              <a:ext cx="4179888" cy="3986213"/>
            </a:xfrm>
            <a:custGeom>
              <a:avLst/>
              <a:gdLst/>
              <a:ahLst/>
              <a:cxnLst/>
              <a:rect l="0" t="0" r="r" b="b"/>
              <a:pathLst>
                <a:path w="879" h="838">
                  <a:moveTo>
                    <a:pt x="879" y="838"/>
                  </a:moveTo>
                  <a:cubicBezTo>
                    <a:pt x="821" y="755"/>
                    <a:pt x="756" y="679"/>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4" name="Freeform 19"/>
            <p:cNvSpPr/>
            <p:nvPr/>
          </p:nvSpPr>
          <p:spPr bwMode="auto">
            <a:xfrm>
              <a:off x="6869113" y="4763"/>
              <a:ext cx="3776663" cy="3838575"/>
            </a:xfrm>
            <a:custGeom>
              <a:avLst/>
              <a:gdLst/>
              <a:ahLst/>
              <a:cxnLst/>
              <a:rect l="0" t="0" r="r" b="b"/>
              <a:pathLst>
                <a:path w="794" h="807">
                  <a:moveTo>
                    <a:pt x="794" y="807"/>
                  </a:moveTo>
                  <a:cubicBezTo>
                    <a:pt x="745" y="739"/>
                    <a:pt x="695" y="676"/>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5" name="Freeform 20"/>
            <p:cNvSpPr/>
            <p:nvPr/>
          </p:nvSpPr>
          <p:spPr bwMode="auto">
            <a:xfrm>
              <a:off x="8758238" y="4763"/>
              <a:ext cx="1887538" cy="1355725"/>
            </a:xfrm>
            <a:custGeom>
              <a:avLst/>
              <a:gdLst/>
              <a:ahLst/>
              <a:cxnLst/>
              <a:rect l="0" t="0" r="r" b="b"/>
              <a:pathLst>
                <a:path w="397" h="285">
                  <a:moveTo>
                    <a:pt x="397" y="285"/>
                  </a:moveTo>
                  <a:cubicBezTo>
                    <a:pt x="270" y="182"/>
                    <a:pt x="138" y="8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6" name="Freeform 21"/>
            <p:cNvSpPr/>
            <p:nvPr/>
          </p:nvSpPr>
          <p:spPr bwMode="auto">
            <a:xfrm>
              <a:off x="9223375" y="9525"/>
              <a:ext cx="1422400" cy="1108075"/>
            </a:xfrm>
            <a:custGeom>
              <a:avLst/>
              <a:gdLst/>
              <a:ahLst/>
              <a:cxnLst/>
              <a:rect l="0" t="0" r="r" b="b"/>
              <a:pathLst>
                <a:path w="299" h="233">
                  <a:moveTo>
                    <a:pt x="299" y="233"/>
                  </a:moveTo>
                  <a:cubicBezTo>
                    <a:pt x="197" y="145"/>
                    <a:pt x="97" y="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7" name="Freeform 22"/>
            <p:cNvSpPr/>
            <p:nvPr/>
          </p:nvSpPr>
          <p:spPr bwMode="auto">
            <a:xfrm>
              <a:off x="10009188" y="4763"/>
              <a:ext cx="636588" cy="361950"/>
            </a:xfrm>
            <a:custGeom>
              <a:avLst/>
              <a:gdLst/>
              <a:ahLst/>
              <a:cxnLst/>
              <a:rect l="0" t="0" r="r" b="b"/>
              <a:pathLst>
                <a:path w="134" h="76">
                  <a:moveTo>
                    <a:pt x="0" y="0"/>
                  </a:moveTo>
                  <a:cubicBezTo>
                    <a:pt x="45" y="25"/>
                    <a:pt x="89" y="50"/>
                    <a:pt x="134" y="7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 name="Group 6"/>
          <p:cNvGrpSpPr/>
          <p:nvPr/>
        </p:nvGrpSpPr>
        <p:grpSpPr>
          <a:xfrm>
            <a:off x="1283114" y="1168329"/>
            <a:ext cx="6586124" cy="4537816"/>
            <a:chOff x="1283114" y="1168329"/>
            <a:chExt cx="6586124" cy="4537816"/>
          </a:xfrm>
        </p:grpSpPr>
        <p:sp>
          <p:nvSpPr>
            <p:cNvPr id="39" name="Rectangle 38"/>
            <p:cNvSpPr/>
            <p:nvPr/>
          </p:nvSpPr>
          <p:spPr>
            <a:xfrm>
              <a:off x="1283114" y="1168329"/>
              <a:ext cx="6586124"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283114" y="1973001"/>
              <a:ext cx="6586124" cy="33844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1" name="Isosceles Triangle 39"/>
            <p:cNvSpPr/>
            <p:nvPr/>
          </p:nvSpPr>
          <p:spPr>
            <a:xfrm rot="10800000">
              <a:off x="4362524" y="5355082"/>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359091" y="2055278"/>
            <a:ext cx="6428445" cy="1810636"/>
          </a:xfrm>
        </p:spPr>
        <p:txBody>
          <a:bodyPr bIns="0" anchor="b">
            <a:normAutofit/>
          </a:bodyPr>
          <a:lstStyle>
            <a:lvl1pPr algn="ctr">
              <a:lnSpc>
                <a:spcPct val="80000"/>
              </a:lnSpc>
              <a:defRPr sz="4800" spc="-113">
                <a:solidFill>
                  <a:srgbClr val="FFFEFF"/>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359091" y="3941492"/>
            <a:ext cx="6428445" cy="1334120"/>
          </a:xfrm>
        </p:spPr>
        <p:txBody>
          <a:bodyPr tIns="0">
            <a:normAutofit/>
          </a:bodyPr>
          <a:lstStyle>
            <a:lvl1pPr marL="0" indent="0" algn="ctr">
              <a:lnSpc>
                <a:spcPct val="100000"/>
              </a:lnSpc>
              <a:buNone/>
              <a:defRPr sz="1800" b="0">
                <a:solidFill>
                  <a:srgbClr val="FFFEFF"/>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640080" y="320040"/>
            <a:ext cx="2743200" cy="320040"/>
          </a:xfrm>
        </p:spPr>
        <p:txBody>
          <a:bodyPr vert="horz" lIns="91440" tIns="45720" rIns="91440" bIns="45720" rtlCol="0" anchor="ctr"/>
          <a:lstStyle>
            <a:lvl1pPr>
              <a:defRPr lang="en-US"/>
            </a:lvl1pPr>
          </a:lstStyle>
          <a:p>
            <a:fld id="{04AF466F-BDA4-4F18-9C7B-FF0A9A1B0E80}" type="datetime1">
              <a:rPr lang="en-US" smtClean="0"/>
              <a:pPr/>
              <a:t>4/27/2023</a:t>
            </a:fld>
            <a:endParaRPr lang="en-US"/>
          </a:p>
        </p:txBody>
      </p:sp>
      <p:sp>
        <p:nvSpPr>
          <p:cNvPr id="5" name="Footer Placeholder 4"/>
          <p:cNvSpPr>
            <a:spLocks noGrp="1"/>
          </p:cNvSpPr>
          <p:nvPr>
            <p:ph type="ftr" sz="quarter" idx="11"/>
          </p:nvPr>
        </p:nvSpPr>
        <p:spPr>
          <a:xfrm>
            <a:off x="640080" y="6227064"/>
            <a:ext cx="7854696"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7808976" y="320040"/>
            <a:ext cx="685800" cy="320040"/>
          </a:xfrm>
        </p:spPr>
        <p:txBody>
          <a:bodyPr/>
          <a:lstStyle/>
          <a:p>
            <a:fld id="{6E2D2B3B-882E-40F3-A32F-6DD516915044}" type="slidenum">
              <a:rPr lang="en-US" smtClean="0"/>
              <a:pPr/>
              <a:t>‹Nº›</a:t>
            </a:fld>
            <a:endParaRPr lang="en-US" dirty="0"/>
          </a:p>
        </p:txBody>
      </p:sp>
    </p:spTree>
    <p:extLst>
      <p:ext uri="{BB962C8B-B14F-4D97-AF65-F5344CB8AC3E}">
        <p14:creationId xmlns:p14="http://schemas.microsoft.com/office/powerpoint/2010/main" val="294881960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pic>
        <p:nvPicPr>
          <p:cNvPr id="7" name="Picture 6" descr="SectionHeaderOverlay.png"/>
          <p:cNvPicPr>
            <a:picLocks noChangeAspect="1"/>
          </p:cNvPicPr>
          <p:nvPr/>
        </p:nvPicPr>
        <p:blipFill>
          <a:blip r:embed="rId2"/>
          <a:stretch>
            <a:fillRect/>
          </a:stretch>
        </p:blipFill>
        <p:spPr>
          <a:xfrm>
            <a:off x="0" y="0"/>
            <a:ext cx="9144000" cy="6858000"/>
          </a:xfrm>
          <a:prstGeom prst="rect">
            <a:avLst/>
          </a:prstGeom>
        </p:spPr>
      </p:pic>
      <p:sp>
        <p:nvSpPr>
          <p:cNvPr id="43" name="Freeform 42"/>
          <p:cNvSpPr/>
          <p:nvPr/>
        </p:nvSpPr>
        <p:spPr>
          <a:xfrm rot="4809906">
            <a:off x="3408662" y="1817251"/>
            <a:ext cx="1100209" cy="8104720"/>
          </a:xfrm>
          <a:custGeom>
            <a:avLst/>
            <a:gdLst>
              <a:gd name="connsiteX0" fmla="*/ 533400 w 1066800"/>
              <a:gd name="connsiteY0" fmla="*/ 0 h 8120268"/>
              <a:gd name="connsiteX1" fmla="*/ 533400 w 1066800"/>
              <a:gd name="connsiteY1" fmla="*/ 0 h 8120268"/>
              <a:gd name="connsiteX2" fmla="*/ 910571 w 1066800"/>
              <a:gd name="connsiteY2" fmla="*/ 156230 h 8120268"/>
              <a:gd name="connsiteX3" fmla="*/ 1066800 w 1066800"/>
              <a:gd name="connsiteY3" fmla="*/ 533401 h 8120268"/>
              <a:gd name="connsiteX4" fmla="*/ 1066800 w 1066800"/>
              <a:gd name="connsiteY4" fmla="*/ 8120268 h 8120268"/>
              <a:gd name="connsiteX5" fmla="*/ 1066800 w 1066800"/>
              <a:gd name="connsiteY5" fmla="*/ 8120268 h 8120268"/>
              <a:gd name="connsiteX6" fmla="*/ 1066800 w 1066800"/>
              <a:gd name="connsiteY6" fmla="*/ 8120268 h 8120268"/>
              <a:gd name="connsiteX7" fmla="*/ 0 w 1066800"/>
              <a:gd name="connsiteY7" fmla="*/ 8120268 h 8120268"/>
              <a:gd name="connsiteX8" fmla="*/ 0 w 1066800"/>
              <a:gd name="connsiteY8" fmla="*/ 8120268 h 8120268"/>
              <a:gd name="connsiteX9" fmla="*/ 0 w 1066800"/>
              <a:gd name="connsiteY9" fmla="*/ 8120268 h 8120268"/>
              <a:gd name="connsiteX10" fmla="*/ 0 w 1066800"/>
              <a:gd name="connsiteY10" fmla="*/ 533400 h 8120268"/>
              <a:gd name="connsiteX11" fmla="*/ 156230 w 1066800"/>
              <a:gd name="connsiteY11" fmla="*/ 156229 h 8120268"/>
              <a:gd name="connsiteX12" fmla="*/ 533401 w 1066800"/>
              <a:gd name="connsiteY12" fmla="*/ 0 h 8120268"/>
              <a:gd name="connsiteX13" fmla="*/ 533400 w 1066800"/>
              <a:gd name="connsiteY13" fmla="*/ 0 h 8120268"/>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28952"/>
              <a:gd name="connsiteY0" fmla="*/ 602505 h 8722773"/>
              <a:gd name="connsiteX1" fmla="*/ 533400 w 1128952"/>
              <a:gd name="connsiteY1" fmla="*/ 602505 h 8722773"/>
              <a:gd name="connsiteX2" fmla="*/ 910571 w 1128952"/>
              <a:gd name="connsiteY2" fmla="*/ 758735 h 8722773"/>
              <a:gd name="connsiteX3" fmla="*/ 1066800 w 1128952"/>
              <a:gd name="connsiteY3" fmla="*/ 1135906 h 8722773"/>
              <a:gd name="connsiteX4" fmla="*/ 1109048 w 1128952"/>
              <a:gd name="connsiteY4" fmla="*/ 7478466 h 8722773"/>
              <a:gd name="connsiteX5" fmla="*/ 1066800 w 1128952"/>
              <a:gd name="connsiteY5" fmla="*/ 8722773 h 8722773"/>
              <a:gd name="connsiteX6" fmla="*/ 1066800 w 1128952"/>
              <a:gd name="connsiteY6" fmla="*/ 8722773 h 8722773"/>
              <a:gd name="connsiteX7" fmla="*/ 1066800 w 1128952"/>
              <a:gd name="connsiteY7" fmla="*/ 8722773 h 8722773"/>
              <a:gd name="connsiteX8" fmla="*/ 0 w 1128952"/>
              <a:gd name="connsiteY8" fmla="*/ 8722773 h 8722773"/>
              <a:gd name="connsiteX9" fmla="*/ 0 w 1128952"/>
              <a:gd name="connsiteY9" fmla="*/ 8722773 h 8722773"/>
              <a:gd name="connsiteX10" fmla="*/ 0 w 1128952"/>
              <a:gd name="connsiteY10" fmla="*/ 8722773 h 8722773"/>
              <a:gd name="connsiteX11" fmla="*/ 0 w 1128952"/>
              <a:gd name="connsiteY11" fmla="*/ 1135905 h 8722773"/>
              <a:gd name="connsiteX12" fmla="*/ 156230 w 1128952"/>
              <a:gd name="connsiteY12" fmla="*/ 758734 h 8722773"/>
              <a:gd name="connsiteX13" fmla="*/ 533401 w 1128952"/>
              <a:gd name="connsiteY13" fmla="*/ 602505 h 8722773"/>
              <a:gd name="connsiteX14" fmla="*/ 533400 w 1128952"/>
              <a:gd name="connsiteY14" fmla="*/ 602505 h 8722773"/>
              <a:gd name="connsiteX0" fmla="*/ 533400 w 1109048"/>
              <a:gd name="connsiteY0" fmla="*/ 602505 h 8722773"/>
              <a:gd name="connsiteX1" fmla="*/ 533400 w 1109048"/>
              <a:gd name="connsiteY1" fmla="*/ 602505 h 8722773"/>
              <a:gd name="connsiteX2" fmla="*/ 910571 w 1109048"/>
              <a:gd name="connsiteY2" fmla="*/ 758735 h 8722773"/>
              <a:gd name="connsiteX3" fmla="*/ 1066800 w 1109048"/>
              <a:gd name="connsiteY3" fmla="*/ 1135906 h 8722773"/>
              <a:gd name="connsiteX4" fmla="*/ 1109048 w 1109048"/>
              <a:gd name="connsiteY4" fmla="*/ 7478466 h 8722773"/>
              <a:gd name="connsiteX5" fmla="*/ 1066800 w 1109048"/>
              <a:gd name="connsiteY5" fmla="*/ 8722773 h 8722773"/>
              <a:gd name="connsiteX6" fmla="*/ 1066800 w 1109048"/>
              <a:gd name="connsiteY6" fmla="*/ 8722773 h 8722773"/>
              <a:gd name="connsiteX7" fmla="*/ 1066800 w 1109048"/>
              <a:gd name="connsiteY7" fmla="*/ 8722773 h 8722773"/>
              <a:gd name="connsiteX8" fmla="*/ 0 w 1109048"/>
              <a:gd name="connsiteY8" fmla="*/ 8722773 h 8722773"/>
              <a:gd name="connsiteX9" fmla="*/ 0 w 1109048"/>
              <a:gd name="connsiteY9" fmla="*/ 8722773 h 8722773"/>
              <a:gd name="connsiteX10" fmla="*/ 0 w 1109048"/>
              <a:gd name="connsiteY10" fmla="*/ 8722773 h 8722773"/>
              <a:gd name="connsiteX11" fmla="*/ 0 w 1109048"/>
              <a:gd name="connsiteY11" fmla="*/ 1135905 h 8722773"/>
              <a:gd name="connsiteX12" fmla="*/ 156230 w 1109048"/>
              <a:gd name="connsiteY12" fmla="*/ 758734 h 8722773"/>
              <a:gd name="connsiteX13" fmla="*/ 533401 w 1109048"/>
              <a:gd name="connsiteY13" fmla="*/ 602505 h 8722773"/>
              <a:gd name="connsiteX14" fmla="*/ 533400 w 1109048"/>
              <a:gd name="connsiteY14" fmla="*/ 602505 h 8722773"/>
              <a:gd name="connsiteX0" fmla="*/ 533400 w 1109048"/>
              <a:gd name="connsiteY0" fmla="*/ 602799 h 8723067"/>
              <a:gd name="connsiteX1" fmla="*/ 533400 w 1109048"/>
              <a:gd name="connsiteY1" fmla="*/ 602799 h 8723067"/>
              <a:gd name="connsiteX2" fmla="*/ 910571 w 1109048"/>
              <a:gd name="connsiteY2" fmla="*/ 759029 h 8723067"/>
              <a:gd name="connsiteX3" fmla="*/ 1066800 w 1109048"/>
              <a:gd name="connsiteY3" fmla="*/ 1136200 h 8723067"/>
              <a:gd name="connsiteX4" fmla="*/ 1109048 w 1109048"/>
              <a:gd name="connsiteY4" fmla="*/ 7478760 h 8723067"/>
              <a:gd name="connsiteX5" fmla="*/ 1066800 w 1109048"/>
              <a:gd name="connsiteY5" fmla="*/ 8723067 h 8723067"/>
              <a:gd name="connsiteX6" fmla="*/ 1066800 w 1109048"/>
              <a:gd name="connsiteY6" fmla="*/ 8723067 h 8723067"/>
              <a:gd name="connsiteX7" fmla="*/ 1066800 w 1109048"/>
              <a:gd name="connsiteY7" fmla="*/ 8723067 h 8723067"/>
              <a:gd name="connsiteX8" fmla="*/ 0 w 1109048"/>
              <a:gd name="connsiteY8" fmla="*/ 8723067 h 8723067"/>
              <a:gd name="connsiteX9" fmla="*/ 0 w 1109048"/>
              <a:gd name="connsiteY9" fmla="*/ 8723067 h 8723067"/>
              <a:gd name="connsiteX10" fmla="*/ 0 w 1109048"/>
              <a:gd name="connsiteY10" fmla="*/ 8723067 h 8723067"/>
              <a:gd name="connsiteX11" fmla="*/ 0 w 1109048"/>
              <a:gd name="connsiteY11" fmla="*/ 1136199 h 8723067"/>
              <a:gd name="connsiteX12" fmla="*/ 156230 w 1109048"/>
              <a:gd name="connsiteY12" fmla="*/ 759028 h 8723067"/>
              <a:gd name="connsiteX13" fmla="*/ 533401 w 1109048"/>
              <a:gd name="connsiteY13" fmla="*/ 602799 h 8723067"/>
              <a:gd name="connsiteX14" fmla="*/ 533400 w 1109048"/>
              <a:gd name="connsiteY14" fmla="*/ 602799 h 8723067"/>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66800 w 1109048"/>
              <a:gd name="connsiteY7" fmla="*/ 8120268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84010 w 1109048"/>
              <a:gd name="connsiteY7" fmla="*/ 8053661 h 8120268"/>
              <a:gd name="connsiteX8" fmla="*/ 852372 w 1109048"/>
              <a:gd name="connsiteY8" fmla="*/ 8083096 h 8120268"/>
              <a:gd name="connsiteX9" fmla="*/ 0 w 1109048"/>
              <a:gd name="connsiteY9" fmla="*/ 8120268 h 8120268"/>
              <a:gd name="connsiteX10" fmla="*/ 0 w 1109048"/>
              <a:gd name="connsiteY10" fmla="*/ 8120268 h 8120268"/>
              <a:gd name="connsiteX11" fmla="*/ 0 w 1109048"/>
              <a:gd name="connsiteY11" fmla="*/ 8120268 h 8120268"/>
              <a:gd name="connsiteX12" fmla="*/ 0 w 1109048"/>
              <a:gd name="connsiteY12" fmla="*/ 533400 h 8120268"/>
              <a:gd name="connsiteX13" fmla="*/ 156230 w 1109048"/>
              <a:gd name="connsiteY13" fmla="*/ 156229 h 8120268"/>
              <a:gd name="connsiteX14" fmla="*/ 533401 w 1109048"/>
              <a:gd name="connsiteY14" fmla="*/ 0 h 8120268"/>
              <a:gd name="connsiteX15" fmla="*/ 533400 w 1109048"/>
              <a:gd name="connsiteY15"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852372 w 1109048"/>
              <a:gd name="connsiteY6" fmla="*/ 8083096 h 8120268"/>
              <a:gd name="connsiteX7" fmla="*/ 0 w 1109048"/>
              <a:gd name="connsiteY7" fmla="*/ 8120268 h 8120268"/>
              <a:gd name="connsiteX8" fmla="*/ 0 w 1109048"/>
              <a:gd name="connsiteY8" fmla="*/ 8120268 h 8120268"/>
              <a:gd name="connsiteX9" fmla="*/ 0 w 1109048"/>
              <a:gd name="connsiteY9" fmla="*/ 8120268 h 8120268"/>
              <a:gd name="connsiteX10" fmla="*/ 0 w 1109048"/>
              <a:gd name="connsiteY10" fmla="*/ 533400 h 8120268"/>
              <a:gd name="connsiteX11" fmla="*/ 156230 w 1109048"/>
              <a:gd name="connsiteY11" fmla="*/ 156229 h 8120268"/>
              <a:gd name="connsiteX12" fmla="*/ 533401 w 1109048"/>
              <a:gd name="connsiteY12" fmla="*/ 0 h 8120268"/>
              <a:gd name="connsiteX13" fmla="*/ 533400 w 1109048"/>
              <a:gd name="connsiteY13"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0 w 1109048"/>
              <a:gd name="connsiteY8" fmla="*/ 8120268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17782 w 1109048"/>
              <a:gd name="connsiteY8" fmla="*/ 7974865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17782 w 1109048"/>
              <a:gd name="connsiteY7" fmla="*/ 7974865 h 8120268"/>
              <a:gd name="connsiteX8" fmla="*/ 0 w 1109048"/>
              <a:gd name="connsiteY8" fmla="*/ 533400 h 8120268"/>
              <a:gd name="connsiteX9" fmla="*/ 156230 w 1109048"/>
              <a:gd name="connsiteY9" fmla="*/ 156229 h 8120268"/>
              <a:gd name="connsiteX10" fmla="*/ 533401 w 1109048"/>
              <a:gd name="connsiteY10" fmla="*/ 0 h 8120268"/>
              <a:gd name="connsiteX11" fmla="*/ 533400 w 1109048"/>
              <a:gd name="connsiteY11" fmla="*/ 0 h 8120268"/>
              <a:gd name="connsiteX0" fmla="*/ 533400 w 1109048"/>
              <a:gd name="connsiteY0" fmla="*/ 0 h 8083096"/>
              <a:gd name="connsiteX1" fmla="*/ 533400 w 1109048"/>
              <a:gd name="connsiteY1" fmla="*/ 0 h 8083096"/>
              <a:gd name="connsiteX2" fmla="*/ 910571 w 1109048"/>
              <a:gd name="connsiteY2" fmla="*/ 156230 h 8083096"/>
              <a:gd name="connsiteX3" fmla="*/ 1066800 w 1109048"/>
              <a:gd name="connsiteY3" fmla="*/ 533401 h 8083096"/>
              <a:gd name="connsiteX4" fmla="*/ 1109048 w 1109048"/>
              <a:gd name="connsiteY4" fmla="*/ 6875961 h 8083096"/>
              <a:gd name="connsiteX5" fmla="*/ 852372 w 1109048"/>
              <a:gd name="connsiteY5" fmla="*/ 8083096 h 8083096"/>
              <a:gd name="connsiteX6" fmla="*/ 17782 w 1109048"/>
              <a:gd name="connsiteY6" fmla="*/ 7974865 h 8083096"/>
              <a:gd name="connsiteX7" fmla="*/ 0 w 1109048"/>
              <a:gd name="connsiteY7" fmla="*/ 533400 h 8083096"/>
              <a:gd name="connsiteX8" fmla="*/ 156230 w 1109048"/>
              <a:gd name="connsiteY8" fmla="*/ 156229 h 8083096"/>
              <a:gd name="connsiteX9" fmla="*/ 533401 w 1109048"/>
              <a:gd name="connsiteY9" fmla="*/ 0 h 8083096"/>
              <a:gd name="connsiteX10" fmla="*/ 533400 w 1109048"/>
              <a:gd name="connsiteY10" fmla="*/ 0 h 8083096"/>
              <a:gd name="connsiteX0" fmla="*/ 533400 w 1100209"/>
              <a:gd name="connsiteY0" fmla="*/ 0 h 8083096"/>
              <a:gd name="connsiteX1" fmla="*/ 533400 w 1100209"/>
              <a:gd name="connsiteY1" fmla="*/ 0 h 8083096"/>
              <a:gd name="connsiteX2" fmla="*/ 910571 w 1100209"/>
              <a:gd name="connsiteY2" fmla="*/ 156230 h 8083096"/>
              <a:gd name="connsiteX3" fmla="*/ 1066800 w 1100209"/>
              <a:gd name="connsiteY3" fmla="*/ 533401 h 8083096"/>
              <a:gd name="connsiteX4" fmla="*/ 1100209 w 1100209"/>
              <a:gd name="connsiteY4" fmla="*/ 6755640 h 8083096"/>
              <a:gd name="connsiteX5" fmla="*/ 852372 w 1100209"/>
              <a:gd name="connsiteY5" fmla="*/ 8083096 h 8083096"/>
              <a:gd name="connsiteX6" fmla="*/ 17782 w 1100209"/>
              <a:gd name="connsiteY6" fmla="*/ 7974865 h 8083096"/>
              <a:gd name="connsiteX7" fmla="*/ 0 w 1100209"/>
              <a:gd name="connsiteY7" fmla="*/ 533400 h 8083096"/>
              <a:gd name="connsiteX8" fmla="*/ 156230 w 1100209"/>
              <a:gd name="connsiteY8" fmla="*/ 156229 h 8083096"/>
              <a:gd name="connsiteX9" fmla="*/ 533401 w 1100209"/>
              <a:gd name="connsiteY9" fmla="*/ 0 h 8083096"/>
              <a:gd name="connsiteX10" fmla="*/ 533400 w 1100209"/>
              <a:gd name="connsiteY10" fmla="*/ 0 h 8083096"/>
              <a:gd name="connsiteX0" fmla="*/ 533400 w 1100209"/>
              <a:gd name="connsiteY0" fmla="*/ 0 h 8104720"/>
              <a:gd name="connsiteX1" fmla="*/ 533400 w 1100209"/>
              <a:gd name="connsiteY1" fmla="*/ 0 h 8104720"/>
              <a:gd name="connsiteX2" fmla="*/ 910571 w 1100209"/>
              <a:gd name="connsiteY2" fmla="*/ 156230 h 8104720"/>
              <a:gd name="connsiteX3" fmla="*/ 1066800 w 1100209"/>
              <a:gd name="connsiteY3" fmla="*/ 533401 h 8104720"/>
              <a:gd name="connsiteX4" fmla="*/ 1100209 w 1100209"/>
              <a:gd name="connsiteY4" fmla="*/ 6755640 h 8104720"/>
              <a:gd name="connsiteX5" fmla="*/ 848624 w 1100209"/>
              <a:gd name="connsiteY5" fmla="*/ 8104720 h 8104720"/>
              <a:gd name="connsiteX6" fmla="*/ 17782 w 1100209"/>
              <a:gd name="connsiteY6" fmla="*/ 7974865 h 8104720"/>
              <a:gd name="connsiteX7" fmla="*/ 0 w 1100209"/>
              <a:gd name="connsiteY7" fmla="*/ 533400 h 8104720"/>
              <a:gd name="connsiteX8" fmla="*/ 156230 w 1100209"/>
              <a:gd name="connsiteY8" fmla="*/ 156229 h 8104720"/>
              <a:gd name="connsiteX9" fmla="*/ 533401 w 1100209"/>
              <a:gd name="connsiteY9" fmla="*/ 0 h 8104720"/>
              <a:gd name="connsiteX10" fmla="*/ 533400 w 1100209"/>
              <a:gd name="connsiteY10" fmla="*/ 0 h 810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0209" h="8104720">
                <a:moveTo>
                  <a:pt x="533400" y="0"/>
                </a:moveTo>
                <a:lnTo>
                  <a:pt x="533400" y="0"/>
                </a:lnTo>
                <a:cubicBezTo>
                  <a:pt x="674867" y="0"/>
                  <a:pt x="810539" y="56198"/>
                  <a:pt x="910571" y="156230"/>
                </a:cubicBezTo>
                <a:cubicBezTo>
                  <a:pt x="1010603" y="256262"/>
                  <a:pt x="1055019" y="390601"/>
                  <a:pt x="1066800" y="533401"/>
                </a:cubicBezTo>
                <a:cubicBezTo>
                  <a:pt x="1066437" y="2679490"/>
                  <a:pt x="1093715" y="6711917"/>
                  <a:pt x="1100209" y="6755640"/>
                </a:cubicBezTo>
                <a:lnTo>
                  <a:pt x="848624" y="8104720"/>
                </a:lnTo>
                <a:lnTo>
                  <a:pt x="17782" y="7974865"/>
                </a:lnTo>
                <a:cubicBezTo>
                  <a:pt x="11855" y="5494377"/>
                  <a:pt x="5927" y="3013888"/>
                  <a:pt x="0" y="533400"/>
                </a:cubicBezTo>
                <a:cubicBezTo>
                  <a:pt x="0" y="391933"/>
                  <a:pt x="56198" y="256261"/>
                  <a:pt x="156230" y="156229"/>
                </a:cubicBezTo>
                <a:cubicBezTo>
                  <a:pt x="256262" y="56197"/>
                  <a:pt x="391935" y="0"/>
                  <a:pt x="533401" y="0"/>
                </a:cubicBezTo>
                <a:lnTo>
                  <a:pt x="533400" y="0"/>
                </a:lnTo>
                <a:close/>
              </a:path>
            </a:pathLst>
          </a:custGeom>
          <a:solidFill>
            <a:schemeClr val="accent1">
              <a:alpha val="30000"/>
            </a:schemeClr>
          </a:solidFill>
          <a:ln>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Freeform 36"/>
          <p:cNvSpPr/>
          <p:nvPr/>
        </p:nvSpPr>
        <p:spPr>
          <a:xfrm rot="15600000" flipH="1" flipV="1">
            <a:off x="3393402" y="-445315"/>
            <a:ext cx="2008191"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93577" y="8811781"/>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Text Placeholder 2"/>
          <p:cNvSpPr>
            <a:spLocks noGrp="1"/>
          </p:cNvSpPr>
          <p:nvPr>
            <p:ph type="body" idx="1"/>
          </p:nvPr>
        </p:nvSpPr>
        <p:spPr>
          <a:xfrm rot="21000000">
            <a:off x="887172" y="5303003"/>
            <a:ext cx="6904501" cy="977900"/>
          </a:xfrm>
        </p:spPr>
        <p:txBody>
          <a:bodyPr vert="horz" lIns="91440" tIns="45720" rIns="91440" bIns="45720" rtlCol="0" anchor="ctr" anchorCtr="0">
            <a:normAutofit/>
          </a:bodyPr>
          <a:lstStyle>
            <a:lvl1pPr marL="0" indent="0" algn="r" defTabSz="914400" rtl="0" eaLnBrk="1" latinLnBrk="0" hangingPunct="1">
              <a:spcAft>
                <a:spcPts val="0"/>
              </a:spcAft>
              <a:buFontTx/>
              <a:buNone/>
              <a:defRPr sz="2400" kern="1200">
                <a:solidFill>
                  <a:schemeClr val="bg1"/>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grpSp>
        <p:nvGrpSpPr>
          <p:cNvPr id="33" name="Group 32"/>
          <p:cNvGrpSpPr/>
          <p:nvPr/>
        </p:nvGrpSpPr>
        <p:grpSpPr>
          <a:xfrm>
            <a:off x="2786799" y="-981635"/>
            <a:ext cx="4391155" cy="2734235"/>
            <a:chOff x="2786799" y="-981635"/>
            <a:chExt cx="4391155" cy="2734235"/>
          </a:xfrm>
        </p:grpSpPr>
        <p:sp>
          <p:nvSpPr>
            <p:cNvPr id="17" name="Oval 16"/>
            <p:cNvSpPr/>
            <p:nvPr/>
          </p:nvSpPr>
          <p:spPr>
            <a:xfrm>
              <a:off x="4495800" y="1143000"/>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1" name="Group 30"/>
            <p:cNvGrpSpPr/>
            <p:nvPr/>
          </p:nvGrpSpPr>
          <p:grpSpPr>
            <a:xfrm flipH="1">
              <a:off x="2913529" y="-726141"/>
              <a:ext cx="1671367" cy="1685976"/>
              <a:chOff x="7015433" y="-737502"/>
              <a:chExt cx="1671367" cy="1685976"/>
            </a:xfrm>
          </p:grpSpPr>
          <p:sp>
            <p:nvSpPr>
              <p:cNvPr id="24" name="Arc 23"/>
              <p:cNvSpPr/>
              <p:nvPr/>
            </p:nvSpPr>
            <p:spPr>
              <a:xfrm rot="6387309">
                <a:off x="7124585" y="-846654"/>
                <a:ext cx="1453063" cy="1671367"/>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p:nvSpPr>
            <p:spPr>
              <a:xfrm>
                <a:off x="7624910" y="3048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Oval 25"/>
              <p:cNvSpPr/>
              <p:nvPr/>
            </p:nvSpPr>
            <p:spPr>
              <a:xfrm>
                <a:off x="7062935" y="145351"/>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grpSp>
          <p:nvGrpSpPr>
            <p:cNvPr id="30" name="Group 29"/>
            <p:cNvGrpSpPr/>
            <p:nvPr/>
          </p:nvGrpSpPr>
          <p:grpSpPr>
            <a:xfrm>
              <a:off x="3352800" y="-981635"/>
              <a:ext cx="3825154" cy="2064221"/>
              <a:chOff x="3441115" y="-977153"/>
              <a:chExt cx="4194039" cy="2064221"/>
            </a:xfrm>
          </p:grpSpPr>
          <p:sp>
            <p:nvSpPr>
              <p:cNvPr id="20" name="Pie 19"/>
              <p:cNvSpPr/>
              <p:nvPr/>
            </p:nvSpPr>
            <p:spPr>
              <a:xfrm>
                <a:off x="3481535" y="-772181"/>
                <a:ext cx="3505316" cy="1521076"/>
              </a:xfrm>
              <a:prstGeom prst="pie">
                <a:avLst>
                  <a:gd name="adj1" fmla="val 22874"/>
                  <a:gd name="adj2" fmla="val 1078625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4607455" y="134134"/>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Arc 21"/>
              <p:cNvSpPr/>
              <p:nvPr/>
            </p:nvSpPr>
            <p:spPr>
              <a:xfrm rot="12469977">
                <a:off x="3441115" y="-185498"/>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Arc 26"/>
              <p:cNvSpPr/>
              <p:nvPr/>
            </p:nvSpPr>
            <p:spPr>
              <a:xfrm rot="6387309">
                <a:off x="5658551" y="-1047889"/>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8" name="Oval 27"/>
            <p:cNvSpPr/>
            <p:nvPr/>
          </p:nvSpPr>
          <p:spPr>
            <a:xfrm>
              <a:off x="3063128" y="89647"/>
              <a:ext cx="267260" cy="26726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Chord 31"/>
            <p:cNvSpPr/>
            <p:nvPr/>
          </p:nvSpPr>
          <p:spPr>
            <a:xfrm rot="17618442">
              <a:off x="2809659" y="-85690"/>
              <a:ext cx="182880" cy="228600"/>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54" name="Round Same Side Corner Rectangle 53"/>
          <p:cNvSpPr/>
          <p:nvPr/>
        </p:nvSpPr>
        <p:spPr>
          <a:xfrm rot="4733987">
            <a:off x="1458981" y="2141099"/>
            <a:ext cx="809714" cy="2607556"/>
          </a:xfrm>
          <a:prstGeom prst="round2SameRect">
            <a:avLst>
              <a:gd name="adj1" fmla="val 50000"/>
              <a:gd name="adj2" fmla="val 0"/>
            </a:avLst>
          </a:prstGeom>
          <a:solidFill>
            <a:schemeClr val="accent1">
              <a:alpha val="65000"/>
            </a:schemeClr>
          </a:solidFill>
          <a:ln w="25400">
            <a:solidFill>
              <a:schemeClr val="accent2">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2" name="Freeform 51"/>
          <p:cNvSpPr/>
          <p:nvPr/>
        </p:nvSpPr>
        <p:spPr>
          <a:xfrm rot="4733987">
            <a:off x="814850" y="2202342"/>
            <a:ext cx="699135" cy="2512599"/>
          </a:xfrm>
          <a:custGeom>
            <a:avLst/>
            <a:gdLst>
              <a:gd name="connsiteX0" fmla="*/ 370199 w 740398"/>
              <a:gd name="connsiteY0" fmla="*/ 0 h 2607556"/>
              <a:gd name="connsiteX1" fmla="*/ 370199 w 740398"/>
              <a:gd name="connsiteY1" fmla="*/ 0 h 2607556"/>
              <a:gd name="connsiteX2" fmla="*/ 631969 w 740398"/>
              <a:gd name="connsiteY2" fmla="*/ 108429 h 2607556"/>
              <a:gd name="connsiteX3" fmla="*/ 740397 w 740398"/>
              <a:gd name="connsiteY3" fmla="*/ 370199 h 2607556"/>
              <a:gd name="connsiteX4" fmla="*/ 740398 w 740398"/>
              <a:gd name="connsiteY4" fmla="*/ 2607556 h 2607556"/>
              <a:gd name="connsiteX5" fmla="*/ 740398 w 740398"/>
              <a:gd name="connsiteY5" fmla="*/ 2607556 h 2607556"/>
              <a:gd name="connsiteX6" fmla="*/ 740398 w 740398"/>
              <a:gd name="connsiteY6" fmla="*/ 2607556 h 2607556"/>
              <a:gd name="connsiteX7" fmla="*/ 0 w 740398"/>
              <a:gd name="connsiteY7" fmla="*/ 2607556 h 2607556"/>
              <a:gd name="connsiteX8" fmla="*/ 0 w 740398"/>
              <a:gd name="connsiteY8" fmla="*/ 2607556 h 2607556"/>
              <a:gd name="connsiteX9" fmla="*/ 0 w 740398"/>
              <a:gd name="connsiteY9" fmla="*/ 2607556 h 2607556"/>
              <a:gd name="connsiteX10" fmla="*/ 0 w 740398"/>
              <a:gd name="connsiteY10" fmla="*/ 370199 h 2607556"/>
              <a:gd name="connsiteX11" fmla="*/ 108429 w 740398"/>
              <a:gd name="connsiteY11" fmla="*/ 108429 h 2607556"/>
              <a:gd name="connsiteX12" fmla="*/ 370199 w 740398"/>
              <a:gd name="connsiteY12" fmla="*/ 1 h 2607556"/>
              <a:gd name="connsiteX13" fmla="*/ 370199 w 740398"/>
              <a:gd name="connsiteY13" fmla="*/ 0 h 2607556"/>
              <a:gd name="connsiteX0" fmla="*/ 0 w 831838"/>
              <a:gd name="connsiteY0" fmla="*/ 2607556 h 2698996"/>
              <a:gd name="connsiteX1" fmla="*/ 0 w 831838"/>
              <a:gd name="connsiteY1" fmla="*/ 2607556 h 2698996"/>
              <a:gd name="connsiteX2" fmla="*/ 0 w 831838"/>
              <a:gd name="connsiteY2" fmla="*/ 2607556 h 2698996"/>
              <a:gd name="connsiteX3" fmla="*/ 0 w 831838"/>
              <a:gd name="connsiteY3" fmla="*/ 370199 h 2698996"/>
              <a:gd name="connsiteX4" fmla="*/ 108429 w 831838"/>
              <a:gd name="connsiteY4" fmla="*/ 108429 h 2698996"/>
              <a:gd name="connsiteX5" fmla="*/ 370199 w 831838"/>
              <a:gd name="connsiteY5" fmla="*/ 1 h 2698996"/>
              <a:gd name="connsiteX6" fmla="*/ 370199 w 831838"/>
              <a:gd name="connsiteY6" fmla="*/ 0 h 2698996"/>
              <a:gd name="connsiteX7" fmla="*/ 370199 w 831838"/>
              <a:gd name="connsiteY7" fmla="*/ 0 h 2698996"/>
              <a:gd name="connsiteX8" fmla="*/ 631969 w 831838"/>
              <a:gd name="connsiteY8" fmla="*/ 108429 h 2698996"/>
              <a:gd name="connsiteX9" fmla="*/ 740397 w 831838"/>
              <a:gd name="connsiteY9" fmla="*/ 370199 h 2698996"/>
              <a:gd name="connsiteX10" fmla="*/ 740398 w 831838"/>
              <a:gd name="connsiteY10" fmla="*/ 2607556 h 2698996"/>
              <a:gd name="connsiteX11" fmla="*/ 740398 w 831838"/>
              <a:gd name="connsiteY11" fmla="*/ 2607556 h 2698996"/>
              <a:gd name="connsiteX12" fmla="*/ 831838 w 831838"/>
              <a:gd name="connsiteY12" fmla="*/ 2698996 h 2698996"/>
              <a:gd name="connsiteX0" fmla="*/ 19377 w 851215"/>
              <a:gd name="connsiteY0" fmla="*/ 2607556 h 2698996"/>
              <a:gd name="connsiteX1" fmla="*/ 19377 w 851215"/>
              <a:gd name="connsiteY1" fmla="*/ 2607556 h 2698996"/>
              <a:gd name="connsiteX2" fmla="*/ 0 w 851215"/>
              <a:gd name="connsiteY2" fmla="*/ 2357093 h 2698996"/>
              <a:gd name="connsiteX3" fmla="*/ 19377 w 851215"/>
              <a:gd name="connsiteY3" fmla="*/ 370199 h 2698996"/>
              <a:gd name="connsiteX4" fmla="*/ 127806 w 851215"/>
              <a:gd name="connsiteY4" fmla="*/ 108429 h 2698996"/>
              <a:gd name="connsiteX5" fmla="*/ 389576 w 851215"/>
              <a:gd name="connsiteY5" fmla="*/ 1 h 2698996"/>
              <a:gd name="connsiteX6" fmla="*/ 389576 w 851215"/>
              <a:gd name="connsiteY6" fmla="*/ 0 h 2698996"/>
              <a:gd name="connsiteX7" fmla="*/ 389576 w 851215"/>
              <a:gd name="connsiteY7" fmla="*/ 0 h 2698996"/>
              <a:gd name="connsiteX8" fmla="*/ 651346 w 851215"/>
              <a:gd name="connsiteY8" fmla="*/ 108429 h 2698996"/>
              <a:gd name="connsiteX9" fmla="*/ 759774 w 851215"/>
              <a:gd name="connsiteY9" fmla="*/ 370199 h 2698996"/>
              <a:gd name="connsiteX10" fmla="*/ 759775 w 851215"/>
              <a:gd name="connsiteY10" fmla="*/ 2607556 h 2698996"/>
              <a:gd name="connsiteX11" fmla="*/ 759775 w 851215"/>
              <a:gd name="connsiteY11" fmla="*/ 2607556 h 2698996"/>
              <a:gd name="connsiteX12" fmla="*/ 851215 w 851215"/>
              <a:gd name="connsiteY12" fmla="*/ 2698996 h 2698996"/>
              <a:gd name="connsiteX0" fmla="*/ 19377 w 851215"/>
              <a:gd name="connsiteY0" fmla="*/ 2607556 h 2698996"/>
              <a:gd name="connsiteX1" fmla="*/ 0 w 851215"/>
              <a:gd name="connsiteY1" fmla="*/ 2357093 h 2698996"/>
              <a:gd name="connsiteX2" fmla="*/ 19377 w 851215"/>
              <a:gd name="connsiteY2" fmla="*/ 370199 h 2698996"/>
              <a:gd name="connsiteX3" fmla="*/ 127806 w 851215"/>
              <a:gd name="connsiteY3" fmla="*/ 108429 h 2698996"/>
              <a:gd name="connsiteX4" fmla="*/ 389576 w 851215"/>
              <a:gd name="connsiteY4" fmla="*/ 1 h 2698996"/>
              <a:gd name="connsiteX5" fmla="*/ 389576 w 851215"/>
              <a:gd name="connsiteY5" fmla="*/ 0 h 2698996"/>
              <a:gd name="connsiteX6" fmla="*/ 389576 w 851215"/>
              <a:gd name="connsiteY6" fmla="*/ 0 h 2698996"/>
              <a:gd name="connsiteX7" fmla="*/ 651346 w 851215"/>
              <a:gd name="connsiteY7" fmla="*/ 108429 h 2698996"/>
              <a:gd name="connsiteX8" fmla="*/ 759774 w 851215"/>
              <a:gd name="connsiteY8" fmla="*/ 370199 h 2698996"/>
              <a:gd name="connsiteX9" fmla="*/ 759775 w 851215"/>
              <a:gd name="connsiteY9" fmla="*/ 2607556 h 2698996"/>
              <a:gd name="connsiteX10" fmla="*/ 759775 w 851215"/>
              <a:gd name="connsiteY10" fmla="*/ 2607556 h 2698996"/>
              <a:gd name="connsiteX11" fmla="*/ 851215 w 851215"/>
              <a:gd name="connsiteY11" fmla="*/ 2698996 h 2698996"/>
              <a:gd name="connsiteX0" fmla="*/ 0 w 851215"/>
              <a:gd name="connsiteY0" fmla="*/ 2357093 h 2698996"/>
              <a:gd name="connsiteX1" fmla="*/ 19377 w 851215"/>
              <a:gd name="connsiteY1" fmla="*/ 370199 h 2698996"/>
              <a:gd name="connsiteX2" fmla="*/ 127806 w 851215"/>
              <a:gd name="connsiteY2" fmla="*/ 108429 h 2698996"/>
              <a:gd name="connsiteX3" fmla="*/ 389576 w 851215"/>
              <a:gd name="connsiteY3" fmla="*/ 1 h 2698996"/>
              <a:gd name="connsiteX4" fmla="*/ 389576 w 851215"/>
              <a:gd name="connsiteY4" fmla="*/ 0 h 2698996"/>
              <a:gd name="connsiteX5" fmla="*/ 389576 w 851215"/>
              <a:gd name="connsiteY5" fmla="*/ 0 h 2698996"/>
              <a:gd name="connsiteX6" fmla="*/ 651346 w 851215"/>
              <a:gd name="connsiteY6" fmla="*/ 108429 h 2698996"/>
              <a:gd name="connsiteX7" fmla="*/ 759774 w 851215"/>
              <a:gd name="connsiteY7" fmla="*/ 370199 h 2698996"/>
              <a:gd name="connsiteX8" fmla="*/ 759775 w 851215"/>
              <a:gd name="connsiteY8" fmla="*/ 2607556 h 2698996"/>
              <a:gd name="connsiteX9" fmla="*/ 759775 w 851215"/>
              <a:gd name="connsiteY9" fmla="*/ 2607556 h 2698996"/>
              <a:gd name="connsiteX10" fmla="*/ 851215 w 851215"/>
              <a:gd name="connsiteY10" fmla="*/ 2698996 h 2698996"/>
              <a:gd name="connsiteX0" fmla="*/ 0 w 759775"/>
              <a:gd name="connsiteY0" fmla="*/ 2357093 h 2607556"/>
              <a:gd name="connsiteX1" fmla="*/ 19377 w 759775"/>
              <a:gd name="connsiteY1" fmla="*/ 370199 h 2607556"/>
              <a:gd name="connsiteX2" fmla="*/ 127806 w 759775"/>
              <a:gd name="connsiteY2" fmla="*/ 108429 h 2607556"/>
              <a:gd name="connsiteX3" fmla="*/ 389576 w 759775"/>
              <a:gd name="connsiteY3" fmla="*/ 1 h 2607556"/>
              <a:gd name="connsiteX4" fmla="*/ 389576 w 759775"/>
              <a:gd name="connsiteY4" fmla="*/ 0 h 2607556"/>
              <a:gd name="connsiteX5" fmla="*/ 389576 w 759775"/>
              <a:gd name="connsiteY5" fmla="*/ 0 h 2607556"/>
              <a:gd name="connsiteX6" fmla="*/ 651346 w 759775"/>
              <a:gd name="connsiteY6" fmla="*/ 108429 h 2607556"/>
              <a:gd name="connsiteX7" fmla="*/ 759774 w 759775"/>
              <a:gd name="connsiteY7" fmla="*/ 370199 h 2607556"/>
              <a:gd name="connsiteX8" fmla="*/ 759775 w 759775"/>
              <a:gd name="connsiteY8" fmla="*/ 2607556 h 2607556"/>
              <a:gd name="connsiteX9" fmla="*/ 759775 w 759775"/>
              <a:gd name="connsiteY9" fmla="*/ 2607556 h 2607556"/>
              <a:gd name="connsiteX0" fmla="*/ 0 w 764702"/>
              <a:gd name="connsiteY0" fmla="*/ 2357093 h 2607556"/>
              <a:gd name="connsiteX1" fmla="*/ 19377 w 764702"/>
              <a:gd name="connsiteY1" fmla="*/ 370199 h 2607556"/>
              <a:gd name="connsiteX2" fmla="*/ 127806 w 764702"/>
              <a:gd name="connsiteY2" fmla="*/ 108429 h 2607556"/>
              <a:gd name="connsiteX3" fmla="*/ 389576 w 764702"/>
              <a:gd name="connsiteY3" fmla="*/ 1 h 2607556"/>
              <a:gd name="connsiteX4" fmla="*/ 389576 w 764702"/>
              <a:gd name="connsiteY4" fmla="*/ 0 h 2607556"/>
              <a:gd name="connsiteX5" fmla="*/ 389576 w 764702"/>
              <a:gd name="connsiteY5" fmla="*/ 0 h 2607556"/>
              <a:gd name="connsiteX6" fmla="*/ 651346 w 764702"/>
              <a:gd name="connsiteY6" fmla="*/ 108429 h 2607556"/>
              <a:gd name="connsiteX7" fmla="*/ 759774 w 764702"/>
              <a:gd name="connsiteY7" fmla="*/ 370199 h 2607556"/>
              <a:gd name="connsiteX8" fmla="*/ 759775 w 764702"/>
              <a:gd name="connsiteY8" fmla="*/ 2607556 h 2607556"/>
              <a:gd name="connsiteX9" fmla="*/ 764702 w 764702"/>
              <a:gd name="connsiteY9" fmla="*/ 2512599 h 2607556"/>
              <a:gd name="connsiteX0" fmla="*/ 0 w 778667"/>
              <a:gd name="connsiteY0" fmla="*/ 2357093 h 2512599"/>
              <a:gd name="connsiteX1" fmla="*/ 19377 w 778667"/>
              <a:gd name="connsiteY1" fmla="*/ 370199 h 2512599"/>
              <a:gd name="connsiteX2" fmla="*/ 127806 w 778667"/>
              <a:gd name="connsiteY2" fmla="*/ 108429 h 2512599"/>
              <a:gd name="connsiteX3" fmla="*/ 389576 w 778667"/>
              <a:gd name="connsiteY3" fmla="*/ 1 h 2512599"/>
              <a:gd name="connsiteX4" fmla="*/ 389576 w 778667"/>
              <a:gd name="connsiteY4" fmla="*/ 0 h 2512599"/>
              <a:gd name="connsiteX5" fmla="*/ 389576 w 778667"/>
              <a:gd name="connsiteY5" fmla="*/ 0 h 2512599"/>
              <a:gd name="connsiteX6" fmla="*/ 651346 w 778667"/>
              <a:gd name="connsiteY6" fmla="*/ 108429 h 2512599"/>
              <a:gd name="connsiteX7" fmla="*/ 759774 w 778667"/>
              <a:gd name="connsiteY7" fmla="*/ 370199 h 2512599"/>
              <a:gd name="connsiteX8" fmla="*/ 764702 w 778667"/>
              <a:gd name="connsiteY8" fmla="*/ 2512599 h 251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8667" h="2512599">
                <a:moveTo>
                  <a:pt x="0" y="2357093"/>
                </a:moveTo>
                <a:lnTo>
                  <a:pt x="19377" y="370199"/>
                </a:lnTo>
                <a:cubicBezTo>
                  <a:pt x="19377" y="272016"/>
                  <a:pt x="58380" y="177855"/>
                  <a:pt x="127806" y="108429"/>
                </a:cubicBezTo>
                <a:cubicBezTo>
                  <a:pt x="197232" y="39003"/>
                  <a:pt x="291394" y="0"/>
                  <a:pt x="389576" y="1"/>
                </a:cubicBezTo>
                <a:lnTo>
                  <a:pt x="389576" y="0"/>
                </a:lnTo>
                <a:lnTo>
                  <a:pt x="389576" y="0"/>
                </a:lnTo>
                <a:cubicBezTo>
                  <a:pt x="487759" y="0"/>
                  <a:pt x="581920" y="39003"/>
                  <a:pt x="651346" y="108429"/>
                </a:cubicBezTo>
                <a:cubicBezTo>
                  <a:pt x="720772" y="177855"/>
                  <a:pt x="759775" y="272017"/>
                  <a:pt x="759774" y="370199"/>
                </a:cubicBezTo>
                <a:cubicBezTo>
                  <a:pt x="778667" y="770894"/>
                  <a:pt x="763675" y="2066266"/>
                  <a:pt x="764702" y="2512599"/>
                </a:cubicBezTo>
              </a:path>
            </a:pathLst>
          </a:custGeom>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3" name="Freeform 52"/>
          <p:cNvSpPr/>
          <p:nvPr/>
        </p:nvSpPr>
        <p:spPr>
          <a:xfrm rot="4733987">
            <a:off x="390772" y="3357641"/>
            <a:ext cx="379174" cy="1207375"/>
          </a:xfrm>
          <a:custGeom>
            <a:avLst/>
            <a:gdLst>
              <a:gd name="connsiteX0" fmla="*/ 229291 w 458582"/>
              <a:gd name="connsiteY0" fmla="*/ 0 h 1615047"/>
              <a:gd name="connsiteX1" fmla="*/ 229291 w 458582"/>
              <a:gd name="connsiteY1" fmla="*/ 0 h 1615047"/>
              <a:gd name="connsiteX2" fmla="*/ 391424 w 458582"/>
              <a:gd name="connsiteY2" fmla="*/ 67158 h 1615047"/>
              <a:gd name="connsiteX3" fmla="*/ 458582 w 458582"/>
              <a:gd name="connsiteY3" fmla="*/ 229291 h 1615047"/>
              <a:gd name="connsiteX4" fmla="*/ 458582 w 458582"/>
              <a:gd name="connsiteY4" fmla="*/ 1615047 h 1615047"/>
              <a:gd name="connsiteX5" fmla="*/ 458582 w 458582"/>
              <a:gd name="connsiteY5" fmla="*/ 1615047 h 1615047"/>
              <a:gd name="connsiteX6" fmla="*/ 458582 w 458582"/>
              <a:gd name="connsiteY6" fmla="*/ 1615047 h 1615047"/>
              <a:gd name="connsiteX7" fmla="*/ 0 w 458582"/>
              <a:gd name="connsiteY7" fmla="*/ 1615047 h 1615047"/>
              <a:gd name="connsiteX8" fmla="*/ 0 w 458582"/>
              <a:gd name="connsiteY8" fmla="*/ 1615047 h 1615047"/>
              <a:gd name="connsiteX9" fmla="*/ 0 w 458582"/>
              <a:gd name="connsiteY9" fmla="*/ 1615047 h 1615047"/>
              <a:gd name="connsiteX10" fmla="*/ 0 w 458582"/>
              <a:gd name="connsiteY10" fmla="*/ 229291 h 1615047"/>
              <a:gd name="connsiteX11" fmla="*/ 67158 w 458582"/>
              <a:gd name="connsiteY11" fmla="*/ 67158 h 1615047"/>
              <a:gd name="connsiteX12" fmla="*/ 229291 w 458582"/>
              <a:gd name="connsiteY12" fmla="*/ 0 h 1615047"/>
              <a:gd name="connsiteX0" fmla="*/ 0 w 550022"/>
              <a:gd name="connsiteY0" fmla="*/ 1615047 h 1706487"/>
              <a:gd name="connsiteX1" fmla="*/ 0 w 550022"/>
              <a:gd name="connsiteY1" fmla="*/ 1615047 h 1706487"/>
              <a:gd name="connsiteX2" fmla="*/ 0 w 550022"/>
              <a:gd name="connsiteY2" fmla="*/ 1615047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0 w 550022"/>
              <a:gd name="connsiteY1" fmla="*/ 1615047 h 1706487"/>
              <a:gd name="connsiteX2" fmla="*/ 9603 w 550022"/>
              <a:gd name="connsiteY2" fmla="*/ 1356566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9603 w 550022"/>
              <a:gd name="connsiteY1" fmla="*/ 1356566 h 1706487"/>
              <a:gd name="connsiteX2" fmla="*/ 0 w 550022"/>
              <a:gd name="connsiteY2" fmla="*/ 229291 h 1706487"/>
              <a:gd name="connsiteX3" fmla="*/ 67158 w 550022"/>
              <a:gd name="connsiteY3" fmla="*/ 67158 h 1706487"/>
              <a:gd name="connsiteX4" fmla="*/ 229291 w 550022"/>
              <a:gd name="connsiteY4" fmla="*/ 0 h 1706487"/>
              <a:gd name="connsiteX5" fmla="*/ 229291 w 550022"/>
              <a:gd name="connsiteY5" fmla="*/ 0 h 1706487"/>
              <a:gd name="connsiteX6" fmla="*/ 391424 w 550022"/>
              <a:gd name="connsiteY6" fmla="*/ 67158 h 1706487"/>
              <a:gd name="connsiteX7" fmla="*/ 458582 w 550022"/>
              <a:gd name="connsiteY7" fmla="*/ 229291 h 1706487"/>
              <a:gd name="connsiteX8" fmla="*/ 458582 w 550022"/>
              <a:gd name="connsiteY8" fmla="*/ 1615047 h 1706487"/>
              <a:gd name="connsiteX9" fmla="*/ 458582 w 550022"/>
              <a:gd name="connsiteY9" fmla="*/ 1615047 h 1706487"/>
              <a:gd name="connsiteX10" fmla="*/ 550022 w 550022"/>
              <a:gd name="connsiteY10" fmla="*/ 1706487 h 1706487"/>
              <a:gd name="connsiteX0" fmla="*/ 9603 w 550022"/>
              <a:gd name="connsiteY0" fmla="*/ 1356566 h 1706487"/>
              <a:gd name="connsiteX1" fmla="*/ 0 w 550022"/>
              <a:gd name="connsiteY1" fmla="*/ 229291 h 1706487"/>
              <a:gd name="connsiteX2" fmla="*/ 67158 w 550022"/>
              <a:gd name="connsiteY2" fmla="*/ 67158 h 1706487"/>
              <a:gd name="connsiteX3" fmla="*/ 229291 w 550022"/>
              <a:gd name="connsiteY3" fmla="*/ 0 h 1706487"/>
              <a:gd name="connsiteX4" fmla="*/ 229291 w 550022"/>
              <a:gd name="connsiteY4" fmla="*/ 0 h 1706487"/>
              <a:gd name="connsiteX5" fmla="*/ 391424 w 550022"/>
              <a:gd name="connsiteY5" fmla="*/ 67158 h 1706487"/>
              <a:gd name="connsiteX6" fmla="*/ 458582 w 550022"/>
              <a:gd name="connsiteY6" fmla="*/ 229291 h 1706487"/>
              <a:gd name="connsiteX7" fmla="*/ 458582 w 550022"/>
              <a:gd name="connsiteY7" fmla="*/ 1615047 h 1706487"/>
              <a:gd name="connsiteX8" fmla="*/ 458582 w 550022"/>
              <a:gd name="connsiteY8" fmla="*/ 1615047 h 1706487"/>
              <a:gd name="connsiteX9" fmla="*/ 550022 w 550022"/>
              <a:gd name="connsiteY9" fmla="*/ 1706487 h 170648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58582 w 458582"/>
              <a:gd name="connsiteY8" fmla="*/ 1615047 h 161504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47473 w 458582"/>
              <a:gd name="connsiteY8" fmla="*/ 1462129 h 1615047"/>
              <a:gd name="connsiteX0" fmla="*/ 9603 w 458582"/>
              <a:gd name="connsiteY0" fmla="*/ 1356566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28227 w 458582"/>
              <a:gd name="connsiteY0" fmla="*/ 1401330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0 w 459179"/>
              <a:gd name="connsiteY0" fmla="*/ 1379079 h 1462129"/>
              <a:gd name="connsiteX1" fmla="*/ 597 w 459179"/>
              <a:gd name="connsiteY1" fmla="*/ 229291 h 1462129"/>
              <a:gd name="connsiteX2" fmla="*/ 67755 w 459179"/>
              <a:gd name="connsiteY2" fmla="*/ 67158 h 1462129"/>
              <a:gd name="connsiteX3" fmla="*/ 229888 w 459179"/>
              <a:gd name="connsiteY3" fmla="*/ 0 h 1462129"/>
              <a:gd name="connsiteX4" fmla="*/ 229888 w 459179"/>
              <a:gd name="connsiteY4" fmla="*/ 0 h 1462129"/>
              <a:gd name="connsiteX5" fmla="*/ 392021 w 459179"/>
              <a:gd name="connsiteY5" fmla="*/ 67158 h 1462129"/>
              <a:gd name="connsiteX6" fmla="*/ 459179 w 459179"/>
              <a:gd name="connsiteY6" fmla="*/ 229291 h 1462129"/>
              <a:gd name="connsiteX7" fmla="*/ 448070 w 459179"/>
              <a:gd name="connsiteY7" fmla="*/ 1462129 h 146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179" h="1462129">
                <a:moveTo>
                  <a:pt x="0" y="1379079"/>
                </a:moveTo>
                <a:lnTo>
                  <a:pt x="597" y="229291"/>
                </a:lnTo>
                <a:cubicBezTo>
                  <a:pt x="597" y="168479"/>
                  <a:pt x="24755" y="110158"/>
                  <a:pt x="67755" y="67158"/>
                </a:cubicBezTo>
                <a:cubicBezTo>
                  <a:pt x="110755" y="24158"/>
                  <a:pt x="169077" y="0"/>
                  <a:pt x="229888" y="0"/>
                </a:cubicBezTo>
                <a:lnTo>
                  <a:pt x="229888" y="0"/>
                </a:lnTo>
                <a:cubicBezTo>
                  <a:pt x="290700" y="0"/>
                  <a:pt x="349021" y="24158"/>
                  <a:pt x="392021" y="67158"/>
                </a:cubicBezTo>
                <a:cubicBezTo>
                  <a:pt x="435021" y="110158"/>
                  <a:pt x="459179" y="168480"/>
                  <a:pt x="459179" y="229291"/>
                </a:cubicBezTo>
                <a:lnTo>
                  <a:pt x="448070" y="1462129"/>
                </a:lnTo>
              </a:path>
            </a:pathLst>
          </a:custGeom>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rot="21000000">
            <a:off x="600152" y="3389654"/>
            <a:ext cx="7622161" cy="1679594"/>
          </a:xfrm>
        </p:spPr>
        <p:txBody>
          <a:bodyPr vert="horz" lIns="91440" tIns="45720" rIns="91440" bIns="45720" rtlCol="0" anchor="b" anchorCtr="0">
            <a:noAutofit/>
          </a:bodyPr>
          <a:lstStyle>
            <a:lvl1pPr algn="r" defTabSz="914400" rtl="0" eaLnBrk="1" latinLnBrk="0" hangingPunct="1">
              <a:lnSpc>
                <a:spcPts val="5600"/>
              </a:lnSpc>
              <a:spcBef>
                <a:spcPct val="0"/>
              </a:spcBef>
              <a:buNone/>
              <a:defRPr sz="4600" kern="1200">
                <a:solidFill>
                  <a:schemeClr val="bg1"/>
                </a:solidFill>
                <a:latin typeface="+mj-lt"/>
                <a:ea typeface="+mj-ea"/>
                <a:cs typeface="+mj-cs"/>
              </a:defRPr>
            </a:lvl1pPr>
          </a:lstStyle>
          <a:p>
            <a:r>
              <a:rPr lang="es-ES_tradnl"/>
              <a:t>Clic para editar título</a:t>
            </a:r>
            <a:endParaRPr/>
          </a:p>
        </p:txBody>
      </p:sp>
      <p:sp>
        <p:nvSpPr>
          <p:cNvPr id="29" name="Rectangle 28"/>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grpSp>
        <p:nvGrpSpPr>
          <p:cNvPr id="65" name="Group 64"/>
          <p:cNvGrpSpPr/>
          <p:nvPr/>
        </p:nvGrpSpPr>
        <p:grpSpPr>
          <a:xfrm>
            <a:off x="-286226" y="0"/>
            <a:ext cx="9421759" cy="6858001"/>
            <a:chOff x="1243013" y="0"/>
            <a:chExt cx="9402763" cy="6858001"/>
          </a:xfrm>
        </p:grpSpPr>
        <p:sp>
          <p:nvSpPr>
            <p:cNvPr id="66"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7"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8"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9"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0"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1"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2"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3"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4"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5"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4"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0" name="Group 19"/>
          <p:cNvGrpSpPr/>
          <p:nvPr/>
        </p:nvGrpSpPr>
        <p:grpSpPr>
          <a:xfrm>
            <a:off x="640080" y="1699589"/>
            <a:ext cx="3286552" cy="3470421"/>
            <a:chOff x="640080" y="1699589"/>
            <a:chExt cx="3286552" cy="3470421"/>
          </a:xfrm>
        </p:grpSpPr>
        <p:sp>
          <p:nvSpPr>
            <p:cNvPr id="21" name="Rectangle 20"/>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25554" y="2349924"/>
            <a:ext cx="3112048" cy="2464952"/>
          </a:xfrm>
        </p:spPr>
        <p:txBody>
          <a:bodyPr/>
          <a:lstStyle>
            <a:lvl1pPr>
              <a:defRPr>
                <a:solidFill>
                  <a:srgbClr val="FFFE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415687" y="803186"/>
            <a:ext cx="4091410" cy="5248622"/>
          </a:xfrm>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F1B69E8-23E9-4C1F-AA2B-3C5BA6EDBEAE}" type="datetimeFigureOut">
              <a:rPr lang="en-US" smtClean="0"/>
              <a:t>4/27/2023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t>‹Nº›</a:t>
            </a:fld>
            <a:endParaRPr lang="en-US"/>
          </a:p>
        </p:txBody>
      </p:sp>
    </p:spTree>
    <p:extLst>
      <p:ext uri="{BB962C8B-B14F-4D97-AF65-F5344CB8AC3E}">
        <p14:creationId xmlns:p14="http://schemas.microsoft.com/office/powerpoint/2010/main" val="36568644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grpSp>
        <p:nvGrpSpPr>
          <p:cNvPr id="774" name="Group 773"/>
          <p:cNvGrpSpPr/>
          <p:nvPr/>
        </p:nvGrpSpPr>
        <p:grpSpPr>
          <a:xfrm>
            <a:off x="0" y="0"/>
            <a:ext cx="9555163" cy="6853238"/>
            <a:chOff x="1524000" y="0"/>
            <a:chExt cx="9555163" cy="6853238"/>
          </a:xfrm>
        </p:grpSpPr>
        <p:sp>
          <p:nvSpPr>
            <p:cNvPr id="775" name="Freeform 6"/>
            <p:cNvSpPr/>
            <p:nvPr/>
          </p:nvSpPr>
          <p:spPr bwMode="auto">
            <a:xfrm>
              <a:off x="1524000" y="1331913"/>
              <a:ext cx="7837488" cy="5521325"/>
            </a:xfrm>
            <a:custGeom>
              <a:avLst/>
              <a:gdLst/>
              <a:ahLst/>
              <a:cxnLst/>
              <a:rect l="0" t="0" r="r" b="b"/>
              <a:pathLst>
                <a:path w="1648" h="1161">
                  <a:moveTo>
                    <a:pt x="1362" y="1161"/>
                  </a:moveTo>
                  <a:cubicBezTo>
                    <a:pt x="1648" y="920"/>
                    <a:pt x="1283" y="505"/>
                    <a:pt x="1097" y="326"/>
                  </a:cubicBezTo>
                  <a:cubicBezTo>
                    <a:pt x="926" y="162"/>
                    <a:pt x="709" y="35"/>
                    <a:pt x="470" y="14"/>
                  </a:cubicBezTo>
                  <a:cubicBezTo>
                    <a:pt x="315" y="0"/>
                    <a:pt x="142" y="49"/>
                    <a:pt x="0" y="138"/>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6" name="Freeform 7"/>
            <p:cNvSpPr/>
            <p:nvPr/>
          </p:nvSpPr>
          <p:spPr bwMode="auto">
            <a:xfrm>
              <a:off x="1524000" y="5564188"/>
              <a:ext cx="1412875" cy="1284288"/>
            </a:xfrm>
            <a:custGeom>
              <a:avLst/>
              <a:gdLst/>
              <a:ahLst/>
              <a:cxnLst/>
              <a:rect l="0" t="0" r="r" b="b"/>
              <a:pathLst>
                <a:path w="297" h="270">
                  <a:moveTo>
                    <a:pt x="0" y="0"/>
                  </a:moveTo>
                  <a:cubicBezTo>
                    <a:pt x="73" y="119"/>
                    <a:pt x="186" y="220"/>
                    <a:pt x="297" y="27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7" name="Freeform 8"/>
            <p:cNvSpPr/>
            <p:nvPr/>
          </p:nvSpPr>
          <p:spPr bwMode="auto">
            <a:xfrm>
              <a:off x="1524000" y="2030413"/>
              <a:ext cx="6510338" cy="4813300"/>
            </a:xfrm>
            <a:custGeom>
              <a:avLst/>
              <a:gdLst/>
              <a:ahLst/>
              <a:cxnLst/>
              <a:rect l="0" t="0" r="r" b="b"/>
              <a:pathLst>
                <a:path w="1369" h="1012">
                  <a:moveTo>
                    <a:pt x="845" y="1012"/>
                  </a:moveTo>
                  <a:cubicBezTo>
                    <a:pt x="1043" y="967"/>
                    <a:pt x="1369" y="853"/>
                    <a:pt x="1263" y="588"/>
                  </a:cubicBezTo>
                  <a:cubicBezTo>
                    <a:pt x="1164" y="340"/>
                    <a:pt x="861" y="107"/>
                    <a:pt x="602" y="49"/>
                  </a:cubicBezTo>
                  <a:cubicBezTo>
                    <a:pt x="383" y="0"/>
                    <a:pt x="135" y="97"/>
                    <a:pt x="0" y="28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8" name="Freeform 9"/>
            <p:cNvSpPr/>
            <p:nvPr/>
          </p:nvSpPr>
          <p:spPr bwMode="auto">
            <a:xfrm>
              <a:off x="1528763" y="6207125"/>
              <a:ext cx="717550" cy="646113"/>
            </a:xfrm>
            <a:custGeom>
              <a:avLst/>
              <a:gdLst/>
              <a:ahLst/>
              <a:cxnLst/>
              <a:rect l="0" t="0" r="r" b="b"/>
              <a:pathLst>
                <a:path w="151" h="136">
                  <a:moveTo>
                    <a:pt x="0" y="0"/>
                  </a:moveTo>
                  <a:cubicBezTo>
                    <a:pt x="45" y="52"/>
                    <a:pt x="97" y="99"/>
                    <a:pt x="151" y="13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79" name="Freeform 10"/>
            <p:cNvSpPr/>
            <p:nvPr/>
          </p:nvSpPr>
          <p:spPr bwMode="auto">
            <a:xfrm>
              <a:off x="1524000" y="1806575"/>
              <a:ext cx="6753225" cy="5046663"/>
            </a:xfrm>
            <a:custGeom>
              <a:avLst/>
              <a:gdLst/>
              <a:ahLst/>
              <a:cxnLst/>
              <a:rect l="0" t="0" r="r" b="b"/>
              <a:pathLst>
                <a:path w="1420" h="1061">
                  <a:moveTo>
                    <a:pt x="1034" y="1061"/>
                  </a:moveTo>
                  <a:cubicBezTo>
                    <a:pt x="1148" y="1019"/>
                    <a:pt x="1283" y="957"/>
                    <a:pt x="1345" y="845"/>
                  </a:cubicBezTo>
                  <a:cubicBezTo>
                    <a:pt x="1420" y="710"/>
                    <a:pt x="1338" y="570"/>
                    <a:pt x="1249" y="466"/>
                  </a:cubicBezTo>
                  <a:cubicBezTo>
                    <a:pt x="1068" y="253"/>
                    <a:pt x="816" y="57"/>
                    <a:pt x="530" y="23"/>
                  </a:cubicBezTo>
                  <a:cubicBezTo>
                    <a:pt x="336" y="0"/>
                    <a:pt x="140" y="87"/>
                    <a:pt x="0" y="22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80" name="Freeform 11"/>
            <p:cNvSpPr/>
            <p:nvPr/>
          </p:nvSpPr>
          <p:spPr bwMode="auto">
            <a:xfrm>
              <a:off x="1524000" y="669925"/>
              <a:ext cx="8797925" cy="6183313"/>
            </a:xfrm>
            <a:custGeom>
              <a:avLst/>
              <a:gdLst/>
              <a:ahLst/>
              <a:cxnLst/>
              <a:rect l="0" t="0" r="r" b="b"/>
              <a:pathLst>
                <a:path w="1850" h="1300">
                  <a:moveTo>
                    <a:pt x="1552" y="1300"/>
                  </a:moveTo>
                  <a:cubicBezTo>
                    <a:pt x="1850" y="1019"/>
                    <a:pt x="1504" y="652"/>
                    <a:pt x="1288" y="447"/>
                  </a:cubicBezTo>
                  <a:cubicBezTo>
                    <a:pt x="1085" y="255"/>
                    <a:pt x="838" y="90"/>
                    <a:pt x="559" y="37"/>
                  </a:cubicBezTo>
                  <a:cubicBezTo>
                    <a:pt x="364" y="0"/>
                    <a:pt x="171" y="40"/>
                    <a:pt x="0" y="131"/>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1" name="Freeform 12"/>
            <p:cNvSpPr/>
            <p:nvPr/>
          </p:nvSpPr>
          <p:spPr bwMode="auto">
            <a:xfrm>
              <a:off x="1524000" y="119063"/>
              <a:ext cx="9555163" cy="6734175"/>
            </a:xfrm>
            <a:custGeom>
              <a:avLst/>
              <a:gdLst/>
              <a:ahLst/>
              <a:cxnLst/>
              <a:rect l="0" t="0" r="r" b="b"/>
              <a:pathLst>
                <a:path w="2009" h="1416">
                  <a:moveTo>
                    <a:pt x="1725" y="1416"/>
                  </a:moveTo>
                  <a:cubicBezTo>
                    <a:pt x="2009" y="1117"/>
                    <a:pt x="1728" y="785"/>
                    <a:pt x="1492" y="565"/>
                  </a:cubicBezTo>
                  <a:cubicBezTo>
                    <a:pt x="1248" y="339"/>
                    <a:pt x="961" y="143"/>
                    <a:pt x="635" y="61"/>
                  </a:cubicBezTo>
                  <a:cubicBezTo>
                    <a:pt x="392" y="0"/>
                    <a:pt x="190" y="18"/>
                    <a:pt x="0" y="10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2" name="Freeform 13"/>
            <p:cNvSpPr/>
            <p:nvPr/>
          </p:nvSpPr>
          <p:spPr bwMode="auto">
            <a:xfrm>
              <a:off x="5419725" y="4763"/>
              <a:ext cx="5216525" cy="5368925"/>
            </a:xfrm>
            <a:custGeom>
              <a:avLst/>
              <a:gdLst/>
              <a:ahLst/>
              <a:cxnLst/>
              <a:rect l="0" t="0" r="r" b="b"/>
              <a:pathLst>
                <a:path w="1097" h="1129">
                  <a:moveTo>
                    <a:pt x="1097" y="1129"/>
                  </a:moveTo>
                  <a:cubicBezTo>
                    <a:pt x="1031" y="909"/>
                    <a:pt x="843" y="701"/>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3" name="Freeform 15"/>
            <p:cNvSpPr/>
            <p:nvPr/>
          </p:nvSpPr>
          <p:spPr bwMode="auto">
            <a:xfrm>
              <a:off x="5813425" y="4763"/>
              <a:ext cx="4832350" cy="4822825"/>
            </a:xfrm>
            <a:custGeom>
              <a:avLst/>
              <a:gdLst/>
              <a:ahLst/>
              <a:cxnLst/>
              <a:rect l="0" t="0" r="r" b="b"/>
              <a:pathLst>
                <a:path w="1016" h="1014">
                  <a:moveTo>
                    <a:pt x="1016" y="1014"/>
                  </a:moveTo>
                  <a:cubicBezTo>
                    <a:pt x="934" y="849"/>
                    <a:pt x="802" y="6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84" name="Freeform 16"/>
            <p:cNvSpPr/>
            <p:nvPr/>
          </p:nvSpPr>
          <p:spPr bwMode="auto">
            <a:xfrm>
              <a:off x="6003925" y="4763"/>
              <a:ext cx="4641850" cy="4598988"/>
            </a:xfrm>
            <a:custGeom>
              <a:avLst/>
              <a:gdLst/>
              <a:ahLst/>
              <a:cxnLst/>
              <a:rect l="0" t="0" r="r" b="b"/>
              <a:pathLst>
                <a:path w="976" h="967">
                  <a:moveTo>
                    <a:pt x="976" y="967"/>
                  </a:moveTo>
                  <a:cubicBezTo>
                    <a:pt x="894" y="822"/>
                    <a:pt x="779" y="689"/>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785" name="Freeform 17"/>
            <p:cNvSpPr/>
            <p:nvPr/>
          </p:nvSpPr>
          <p:spPr bwMode="auto">
            <a:xfrm>
              <a:off x="6203950" y="0"/>
              <a:ext cx="4441825" cy="4237038"/>
            </a:xfrm>
            <a:custGeom>
              <a:avLst/>
              <a:gdLst/>
              <a:ahLst/>
              <a:cxnLst/>
              <a:rect l="0" t="0" r="r" b="b"/>
              <a:pathLst>
                <a:path w="934" h="891">
                  <a:moveTo>
                    <a:pt x="934" y="891"/>
                  </a:moveTo>
                  <a:cubicBezTo>
                    <a:pt x="863" y="783"/>
                    <a:pt x="778" y="684"/>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6" name="Freeform 18"/>
            <p:cNvSpPr/>
            <p:nvPr/>
          </p:nvSpPr>
          <p:spPr bwMode="auto">
            <a:xfrm>
              <a:off x="6456363" y="4763"/>
              <a:ext cx="4179888" cy="3986213"/>
            </a:xfrm>
            <a:custGeom>
              <a:avLst/>
              <a:gdLst/>
              <a:ahLst/>
              <a:cxnLst/>
              <a:rect l="0" t="0" r="r" b="b"/>
              <a:pathLst>
                <a:path w="879" h="838">
                  <a:moveTo>
                    <a:pt x="879" y="838"/>
                  </a:moveTo>
                  <a:cubicBezTo>
                    <a:pt x="821" y="755"/>
                    <a:pt x="756" y="679"/>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7" name="Freeform 19"/>
            <p:cNvSpPr/>
            <p:nvPr/>
          </p:nvSpPr>
          <p:spPr bwMode="auto">
            <a:xfrm>
              <a:off x="6869113" y="4763"/>
              <a:ext cx="3776663" cy="3838575"/>
            </a:xfrm>
            <a:custGeom>
              <a:avLst/>
              <a:gdLst/>
              <a:ahLst/>
              <a:cxnLst/>
              <a:rect l="0" t="0" r="r" b="b"/>
              <a:pathLst>
                <a:path w="794" h="807">
                  <a:moveTo>
                    <a:pt x="794" y="807"/>
                  </a:moveTo>
                  <a:cubicBezTo>
                    <a:pt x="745" y="739"/>
                    <a:pt x="695" y="676"/>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8" name="Freeform 20"/>
            <p:cNvSpPr/>
            <p:nvPr/>
          </p:nvSpPr>
          <p:spPr bwMode="auto">
            <a:xfrm>
              <a:off x="8758238" y="4763"/>
              <a:ext cx="1887538" cy="1355725"/>
            </a:xfrm>
            <a:custGeom>
              <a:avLst/>
              <a:gdLst/>
              <a:ahLst/>
              <a:cxnLst/>
              <a:rect l="0" t="0" r="r" b="b"/>
              <a:pathLst>
                <a:path w="397" h="285">
                  <a:moveTo>
                    <a:pt x="397" y="285"/>
                  </a:moveTo>
                  <a:cubicBezTo>
                    <a:pt x="270" y="182"/>
                    <a:pt x="138" y="8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9" name="Freeform 21"/>
            <p:cNvSpPr/>
            <p:nvPr/>
          </p:nvSpPr>
          <p:spPr bwMode="auto">
            <a:xfrm>
              <a:off x="9223375" y="9525"/>
              <a:ext cx="1422400" cy="1108075"/>
            </a:xfrm>
            <a:custGeom>
              <a:avLst/>
              <a:gdLst/>
              <a:ahLst/>
              <a:cxnLst/>
              <a:rect l="0" t="0" r="r" b="b"/>
              <a:pathLst>
                <a:path w="299" h="233">
                  <a:moveTo>
                    <a:pt x="299" y="233"/>
                  </a:moveTo>
                  <a:cubicBezTo>
                    <a:pt x="197" y="145"/>
                    <a:pt x="97" y="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0" name="Freeform 22"/>
            <p:cNvSpPr/>
            <p:nvPr/>
          </p:nvSpPr>
          <p:spPr bwMode="auto">
            <a:xfrm>
              <a:off x="10009188" y="4763"/>
              <a:ext cx="636588" cy="361950"/>
            </a:xfrm>
            <a:custGeom>
              <a:avLst/>
              <a:gdLst/>
              <a:ahLst/>
              <a:cxnLst/>
              <a:rect l="0" t="0" r="r" b="b"/>
              <a:pathLst>
                <a:path w="134" h="76">
                  <a:moveTo>
                    <a:pt x="0" y="0"/>
                  </a:moveTo>
                  <a:cubicBezTo>
                    <a:pt x="45" y="25"/>
                    <a:pt x="89" y="50"/>
                    <a:pt x="134" y="7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 name="Group 6"/>
          <p:cNvGrpSpPr/>
          <p:nvPr/>
        </p:nvGrpSpPr>
        <p:grpSpPr>
          <a:xfrm>
            <a:off x="2403476" y="1158902"/>
            <a:ext cx="4317684" cy="4537816"/>
            <a:chOff x="2403476" y="1158902"/>
            <a:chExt cx="4317684" cy="4537816"/>
          </a:xfrm>
        </p:grpSpPr>
        <p:sp>
          <p:nvSpPr>
            <p:cNvPr id="28" name="Rectangle 27"/>
            <p:cNvSpPr/>
            <p:nvPr/>
          </p:nvSpPr>
          <p:spPr>
            <a:xfrm>
              <a:off x="2403476" y="1158902"/>
              <a:ext cx="4317684"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2403476" y="1963574"/>
              <a:ext cx="4317684" cy="33844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3" name="Isosceles Triangle 28"/>
            <p:cNvSpPr/>
            <p:nvPr/>
          </p:nvSpPr>
          <p:spPr>
            <a:xfrm rot="10800000">
              <a:off x="4358702" y="5345655"/>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2479148" y="2028827"/>
            <a:ext cx="4162952" cy="1732474"/>
          </a:xfrm>
        </p:spPr>
        <p:txBody>
          <a:bodyPr bIns="0" anchor="b">
            <a:normAutofit/>
          </a:bodyPr>
          <a:lstStyle>
            <a:lvl1pPr algn="ctr">
              <a:defRPr sz="3600">
                <a:solidFill>
                  <a:srgbClr val="FFFEFF"/>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479148" y="3843338"/>
            <a:ext cx="4162952" cy="1426097"/>
          </a:xfrm>
        </p:spPr>
        <p:txBody>
          <a:bodyPr tIns="0">
            <a:normAutofit/>
          </a:bodyPr>
          <a:lstStyle>
            <a:lvl1pPr marL="0" indent="0" algn="ctr">
              <a:buNone/>
              <a:defRPr sz="1600">
                <a:solidFill>
                  <a:srgbClr val="FFFEFF"/>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a:xfrm>
            <a:off x="640080" y="320040"/>
            <a:ext cx="2743200" cy="320040"/>
          </a:xfrm>
        </p:spPr>
        <p:txBody>
          <a:bodyPr/>
          <a:lstStyle/>
          <a:p>
            <a:fld id="{63A9A7CB-BEE6-4F99-898E-913F06E8E125}" type="datetime1">
              <a:rPr lang="en-US" smtClean="0"/>
              <a:pPr/>
              <a:t>4/27/2023</a:t>
            </a:fld>
            <a:endParaRPr lang="en-US"/>
          </a:p>
        </p:txBody>
      </p:sp>
      <p:sp>
        <p:nvSpPr>
          <p:cNvPr id="5" name="Footer Placeholder 4"/>
          <p:cNvSpPr>
            <a:spLocks noGrp="1"/>
          </p:cNvSpPr>
          <p:nvPr>
            <p:ph type="ftr" sz="quarter" idx="11"/>
          </p:nvPr>
        </p:nvSpPr>
        <p:spPr>
          <a:xfrm>
            <a:off x="640080" y="6227064"/>
            <a:ext cx="7854696"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7808976" y="320040"/>
            <a:ext cx="685800" cy="320040"/>
          </a:xfrm>
        </p:spPr>
        <p:txBody>
          <a:bodyPr/>
          <a:lstStyle/>
          <a:p>
            <a:fld id="{6E2D2B3B-882E-40F3-A32F-6DD516915044}" type="slidenum">
              <a:rPr lang="en-US" smtClean="0"/>
              <a:pPr/>
              <a:t>‹Nº›</a:t>
            </a:fld>
            <a:endParaRPr lang="en-US"/>
          </a:p>
        </p:txBody>
      </p:sp>
    </p:spTree>
    <p:extLst>
      <p:ext uri="{BB962C8B-B14F-4D97-AF65-F5344CB8AC3E}">
        <p14:creationId xmlns:p14="http://schemas.microsoft.com/office/powerpoint/2010/main" val="12083718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grpSp>
        <p:nvGrpSpPr>
          <p:cNvPr id="41" name="Group 40"/>
          <p:cNvGrpSpPr/>
          <p:nvPr/>
        </p:nvGrpSpPr>
        <p:grpSpPr>
          <a:xfrm>
            <a:off x="-286226" y="0"/>
            <a:ext cx="9421759" cy="6858001"/>
            <a:chOff x="1243013" y="0"/>
            <a:chExt cx="9402763" cy="6858001"/>
          </a:xfrm>
        </p:grpSpPr>
        <p:sp>
          <p:nvSpPr>
            <p:cNvPr id="42"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7"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8"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8"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9"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1"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2" name="Group 61"/>
          <p:cNvGrpSpPr/>
          <p:nvPr/>
        </p:nvGrpSpPr>
        <p:grpSpPr>
          <a:xfrm>
            <a:off x="640080" y="1699589"/>
            <a:ext cx="3286552" cy="3470421"/>
            <a:chOff x="640080" y="1699589"/>
            <a:chExt cx="3286552" cy="3470421"/>
          </a:xfrm>
        </p:grpSpPr>
        <p:sp>
          <p:nvSpPr>
            <p:cNvPr id="63" name="Rectangle 62"/>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 name="Rectangle 64"/>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19952" y="2355068"/>
            <a:ext cx="3122163" cy="2459808"/>
          </a:xfrm>
        </p:spPr>
        <p:txBody>
          <a:bodyPr lIns="91440" tIns="91440" rIns="91440" bIns="91440"/>
          <a:lstStyle>
            <a:lvl1pPr>
              <a:defRPr>
                <a:solidFill>
                  <a:srgbClr val="FFFEFF"/>
                </a:solidFill>
              </a:defRPr>
            </a:lvl1pPr>
          </a:lstStyle>
          <a:p>
            <a:r>
              <a:rPr lang="es-ES"/>
              <a:t>Haga clic para modificar el estilo de título del patrón</a:t>
            </a:r>
            <a:endParaRPr lang="en-US" dirty="0"/>
          </a:p>
        </p:txBody>
      </p:sp>
      <p:sp>
        <p:nvSpPr>
          <p:cNvPr id="3" name="Content Placeholder 2"/>
          <p:cNvSpPr>
            <a:spLocks noGrp="1"/>
          </p:cNvSpPr>
          <p:nvPr>
            <p:ph sz="half" idx="1"/>
          </p:nvPr>
        </p:nvSpPr>
        <p:spPr>
          <a:xfrm>
            <a:off x="4423014" y="804029"/>
            <a:ext cx="4091674" cy="245934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420283" y="3585104"/>
            <a:ext cx="4094404" cy="247064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a:xfrm>
            <a:off x="640080" y="320040"/>
            <a:ext cx="2743200" cy="320040"/>
          </a:xfrm>
        </p:spPr>
        <p:txBody>
          <a:bodyPr/>
          <a:lstStyle/>
          <a:p>
            <a:fld id="{8F1B69E8-23E9-4C1F-AA2B-3C5BA6EDBEAE}" type="datetimeFigureOut">
              <a:rPr lang="en-US" smtClean="0"/>
              <a:t>4/27/2023</a:t>
            </a:fld>
            <a:endParaRPr lang="en-US"/>
          </a:p>
        </p:txBody>
      </p:sp>
      <p:sp>
        <p:nvSpPr>
          <p:cNvPr id="6" name="Footer Placeholder 5"/>
          <p:cNvSpPr>
            <a:spLocks noGrp="1"/>
          </p:cNvSpPr>
          <p:nvPr>
            <p:ph type="ftr" sz="quarter" idx="11"/>
          </p:nvPr>
        </p:nvSpPr>
        <p:spPr>
          <a:xfrm>
            <a:off x="640080" y="6227064"/>
            <a:ext cx="7854696" cy="320040"/>
          </a:xfrm>
        </p:spPr>
        <p:txBody>
          <a:bodyPr/>
          <a:lstStyle/>
          <a:p>
            <a:endParaRPr lang="en-US"/>
          </a:p>
        </p:txBody>
      </p:sp>
      <p:sp>
        <p:nvSpPr>
          <p:cNvPr id="7" name="Slide Number Placeholder 6"/>
          <p:cNvSpPr>
            <a:spLocks noGrp="1"/>
          </p:cNvSpPr>
          <p:nvPr>
            <p:ph type="sldNum" sz="quarter" idx="12"/>
          </p:nvPr>
        </p:nvSpPr>
        <p:spPr>
          <a:xfrm>
            <a:off x="7808976" y="320040"/>
            <a:ext cx="685800" cy="320040"/>
          </a:xfrm>
        </p:spPr>
        <p:txBody>
          <a:bodyPr/>
          <a:lstStyle/>
          <a:p>
            <a:pPr lvl="0"/>
            <a:fld id="{86CB4B4D-7CA3-9044-876B-883B54F8677D}" type="slidenum">
              <a:rPr lang="es-ES" smtClean="0"/>
              <a:t>‹Nº›</a:t>
            </a:fld>
            <a:endParaRPr lang="es-ES"/>
          </a:p>
        </p:txBody>
      </p:sp>
    </p:spTree>
    <p:extLst>
      <p:ext uri="{BB962C8B-B14F-4D97-AF65-F5344CB8AC3E}">
        <p14:creationId xmlns:p14="http://schemas.microsoft.com/office/powerpoint/2010/main" val="28085328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grpSp>
        <p:nvGrpSpPr>
          <p:cNvPr id="38" name="Group 37"/>
          <p:cNvGrpSpPr/>
          <p:nvPr/>
        </p:nvGrpSpPr>
        <p:grpSpPr>
          <a:xfrm>
            <a:off x="-286226" y="0"/>
            <a:ext cx="9421759" cy="6858001"/>
            <a:chOff x="1243013" y="0"/>
            <a:chExt cx="9402763" cy="6858001"/>
          </a:xfrm>
        </p:grpSpPr>
        <p:sp>
          <p:nvSpPr>
            <p:cNvPr id="39"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5"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6"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640080" y="1699589"/>
            <a:ext cx="3286552" cy="3470421"/>
            <a:chOff x="640080" y="1699589"/>
            <a:chExt cx="3286552" cy="3470421"/>
          </a:xfrm>
        </p:grpSpPr>
        <p:sp>
          <p:nvSpPr>
            <p:cNvPr id="60" name="Rectangle 59"/>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19952" y="2355848"/>
            <a:ext cx="3122163" cy="2459028"/>
          </a:xfrm>
        </p:spPr>
        <p:txBody>
          <a:bodyPr lIns="91440" tIns="91440" rIns="91440" bIns="91440"/>
          <a:lstStyle>
            <a:lvl1pPr>
              <a:defRPr>
                <a:solidFill>
                  <a:srgbClr val="FFFEFF"/>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4706612" y="802200"/>
            <a:ext cx="3805123" cy="685800"/>
          </a:xfrm>
        </p:spPr>
        <p:txBody>
          <a:bodyPr anchor="ctr">
            <a:noAutofit/>
          </a:bodyPr>
          <a:lstStyle>
            <a:lvl1pPr marL="0" indent="0" algn="l">
              <a:lnSpc>
                <a:spcPct val="100000"/>
              </a:lnSpc>
              <a:buNone/>
              <a:defRPr sz="18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4706636" y="1487999"/>
            <a:ext cx="3804674" cy="177537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95010" y="3585518"/>
            <a:ext cx="3819675" cy="685800"/>
          </a:xfrm>
        </p:spPr>
        <p:txBody>
          <a:bodyPr anchor="ctr">
            <a:noAutofit/>
          </a:bodyPr>
          <a:lstStyle>
            <a:lvl1pPr marL="0" indent="0" algn="l">
              <a:lnSpc>
                <a:spcPct val="100000"/>
              </a:lnSpc>
              <a:buNone/>
              <a:defRPr sz="18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4695010" y="4270332"/>
            <a:ext cx="3819675" cy="178541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a:xfrm>
            <a:off x="640080" y="320040"/>
            <a:ext cx="2743200" cy="320040"/>
          </a:xfrm>
        </p:spPr>
        <p:txBody>
          <a:bodyPr/>
          <a:lstStyle/>
          <a:p>
            <a:fld id="{8F1B69E8-23E9-4C1F-AA2B-3C5BA6EDBEAE}" type="datetimeFigureOut">
              <a:rPr lang="en-US" smtClean="0"/>
              <a:t>4/27/2023</a:t>
            </a:fld>
            <a:endParaRPr lang="en-US"/>
          </a:p>
        </p:txBody>
      </p:sp>
      <p:sp>
        <p:nvSpPr>
          <p:cNvPr id="8" name="Footer Placeholder 7"/>
          <p:cNvSpPr>
            <a:spLocks noGrp="1"/>
          </p:cNvSpPr>
          <p:nvPr>
            <p:ph type="ftr" sz="quarter" idx="11"/>
          </p:nvPr>
        </p:nvSpPr>
        <p:spPr>
          <a:xfrm>
            <a:off x="640080" y="6227064"/>
            <a:ext cx="7854696" cy="320040"/>
          </a:xfrm>
        </p:spPr>
        <p:txBody>
          <a:bodyPr/>
          <a:lstStyle/>
          <a:p>
            <a:endParaRPr lang="en-US"/>
          </a:p>
        </p:txBody>
      </p:sp>
      <p:sp>
        <p:nvSpPr>
          <p:cNvPr id="9" name="Slide Number Placeholder 8"/>
          <p:cNvSpPr>
            <a:spLocks noGrp="1"/>
          </p:cNvSpPr>
          <p:nvPr>
            <p:ph type="sldNum" sz="quarter" idx="12"/>
          </p:nvPr>
        </p:nvSpPr>
        <p:spPr>
          <a:xfrm>
            <a:off x="7808976" y="320040"/>
            <a:ext cx="685800" cy="320040"/>
          </a:xfrm>
        </p:spPr>
        <p:txBody>
          <a:bodyPr/>
          <a:lstStyle/>
          <a:p>
            <a:pPr lvl="0"/>
            <a:fld id="{86CB4B4D-7CA3-9044-876B-883B54F8677D}" type="slidenum">
              <a:rPr lang="es-ES" smtClean="0"/>
              <a:t>‹Nº›</a:t>
            </a:fld>
            <a:endParaRPr lang="es-ES"/>
          </a:p>
        </p:txBody>
      </p:sp>
    </p:spTree>
    <p:extLst>
      <p:ext uri="{BB962C8B-B14F-4D97-AF65-F5344CB8AC3E}">
        <p14:creationId xmlns:p14="http://schemas.microsoft.com/office/powerpoint/2010/main" val="10369950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grpSp>
        <p:nvGrpSpPr>
          <p:cNvPr id="76" name="Group 75"/>
          <p:cNvGrpSpPr/>
          <p:nvPr/>
        </p:nvGrpSpPr>
        <p:grpSpPr>
          <a:xfrm>
            <a:off x="-286226" y="0"/>
            <a:ext cx="9421759" cy="6858001"/>
            <a:chOff x="1243013" y="0"/>
            <a:chExt cx="9402763" cy="6858001"/>
          </a:xfrm>
        </p:grpSpPr>
        <p:sp>
          <p:nvSpPr>
            <p:cNvPr id="77"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4"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40" name="Group 39"/>
          <p:cNvGrpSpPr/>
          <p:nvPr/>
        </p:nvGrpSpPr>
        <p:grpSpPr>
          <a:xfrm>
            <a:off x="640080" y="1699589"/>
            <a:ext cx="3286552" cy="3470421"/>
            <a:chOff x="640080" y="1699589"/>
            <a:chExt cx="3286552" cy="3470421"/>
          </a:xfrm>
        </p:grpSpPr>
        <p:sp>
          <p:nvSpPr>
            <p:cNvPr id="41" name="Rectangle 40"/>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 name="Rectangle 42"/>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25554" y="2349924"/>
            <a:ext cx="3112047" cy="2464952"/>
          </a:xfrm>
        </p:spPr>
        <p:txBody>
          <a:bodyPr/>
          <a:lstStyle>
            <a:lvl1pPr>
              <a:defRPr>
                <a:solidFill>
                  <a:srgbClr val="FFFEFF"/>
                </a:solidFill>
              </a:defRPr>
            </a:lvl1p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327B613C-1AD7-49D3-885D-F654C5CDBAA6}" type="datetime1">
              <a:rPr lang="en-US" smtClean="0"/>
              <a:pPr/>
              <a:t>4/27/2023</a:t>
            </a:fld>
            <a:endParaRPr lang="en-US" dirty="0"/>
          </a:p>
        </p:txBody>
      </p:sp>
      <p:sp>
        <p:nvSpPr>
          <p:cNvPr id="4" name="Footer Placeholder 3"/>
          <p:cNvSpPr>
            <a:spLocks noGrp="1"/>
          </p:cNvSpPr>
          <p:nvPr>
            <p:ph type="ftr" sz="quarter" idx="11"/>
          </p:nvPr>
        </p:nvSpPr>
        <p:spPr>
          <a:xfrm>
            <a:off x="640080" y="6227064"/>
            <a:ext cx="7854696" cy="320040"/>
          </a:xfrm>
        </p:spPr>
        <p:txBody>
          <a:bodyPr/>
          <a:lstStyle/>
          <a:p>
            <a:endParaRPr lang="en-US" dirty="0"/>
          </a:p>
        </p:txBody>
      </p:sp>
      <p:sp>
        <p:nvSpPr>
          <p:cNvPr id="5" name="Slide Number Placeholder 4"/>
          <p:cNvSpPr>
            <a:spLocks noGrp="1"/>
          </p:cNvSpPr>
          <p:nvPr>
            <p:ph type="sldNum" sz="quarter" idx="12"/>
          </p:nvPr>
        </p:nvSpPr>
        <p:spPr/>
        <p:txBody>
          <a:bodyPr/>
          <a:lstStyle/>
          <a:p>
            <a:pPr lvl="0"/>
            <a:fld id="{86CB4B4D-7CA3-9044-876B-883B54F8677D}" type="slidenum">
              <a:rPr lang="es-ES" smtClean="0"/>
              <a:t>‹Nº›</a:t>
            </a:fld>
            <a:endParaRPr lang="es-ES"/>
          </a:p>
        </p:txBody>
      </p:sp>
    </p:spTree>
    <p:extLst>
      <p:ext uri="{BB962C8B-B14F-4D97-AF65-F5344CB8AC3E}">
        <p14:creationId xmlns:p14="http://schemas.microsoft.com/office/powerpoint/2010/main" val="31122582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40080" y="320040"/>
            <a:ext cx="2743200" cy="320040"/>
          </a:xfrm>
        </p:spPr>
        <p:txBody>
          <a:bodyPr/>
          <a:lstStyle/>
          <a:p>
            <a:fld id="{8F1B69E8-23E9-4C1F-AA2B-3C5BA6EDBEAE}" type="datetimeFigureOut">
              <a:rPr lang="en-US" smtClean="0"/>
              <a:t>4/27/2023</a:t>
            </a:fld>
            <a:endParaRPr lang="en-US"/>
          </a:p>
        </p:txBody>
      </p:sp>
      <p:sp>
        <p:nvSpPr>
          <p:cNvPr id="3" name="Footer Placeholder 2"/>
          <p:cNvSpPr>
            <a:spLocks noGrp="1"/>
          </p:cNvSpPr>
          <p:nvPr>
            <p:ph type="ftr" sz="quarter" idx="11"/>
          </p:nvPr>
        </p:nvSpPr>
        <p:spPr>
          <a:xfrm>
            <a:off x="640080" y="6227064"/>
            <a:ext cx="7854696" cy="320040"/>
          </a:xfrm>
        </p:spPr>
        <p:txBody>
          <a:bodyPr/>
          <a:lstStyle/>
          <a:p>
            <a:endParaRPr lang="en-US"/>
          </a:p>
        </p:txBody>
      </p:sp>
      <p:sp>
        <p:nvSpPr>
          <p:cNvPr id="4" name="Slide Number Placeholder 3"/>
          <p:cNvSpPr>
            <a:spLocks noGrp="1"/>
          </p:cNvSpPr>
          <p:nvPr>
            <p:ph type="sldNum" sz="quarter" idx="12"/>
          </p:nvPr>
        </p:nvSpPr>
        <p:spPr>
          <a:xfrm>
            <a:off x="7808976" y="320040"/>
            <a:ext cx="685800" cy="320040"/>
          </a:xfrm>
        </p:spPr>
        <p:txBody>
          <a:bodyPr/>
          <a:lstStyle/>
          <a:p>
            <a:pPr lvl="0"/>
            <a:fld id="{86CB4B4D-7CA3-9044-876B-883B54F8677D}" type="slidenum">
              <a:rPr lang="es-ES" smtClean="0"/>
              <a:t>‹Nº›</a:t>
            </a:fld>
            <a:endParaRPr lang="es-ES"/>
          </a:p>
        </p:txBody>
      </p:sp>
    </p:spTree>
    <p:extLst>
      <p:ext uri="{BB962C8B-B14F-4D97-AF65-F5344CB8AC3E}">
        <p14:creationId xmlns:p14="http://schemas.microsoft.com/office/powerpoint/2010/main" val="37215545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grpSp>
        <p:nvGrpSpPr>
          <p:cNvPr id="87" name="Group 86"/>
          <p:cNvGrpSpPr/>
          <p:nvPr/>
        </p:nvGrpSpPr>
        <p:grpSpPr>
          <a:xfrm>
            <a:off x="-286226" y="0"/>
            <a:ext cx="9421759" cy="6858001"/>
            <a:chOff x="1243013" y="0"/>
            <a:chExt cx="9402763" cy="6858001"/>
          </a:xfrm>
        </p:grpSpPr>
        <p:sp>
          <p:nvSpPr>
            <p:cNvPr id="88"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2"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4"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2"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4"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105"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42" name="Group 41"/>
          <p:cNvGrpSpPr/>
          <p:nvPr/>
        </p:nvGrpSpPr>
        <p:grpSpPr>
          <a:xfrm>
            <a:off x="640080" y="1699589"/>
            <a:ext cx="3286552" cy="3470421"/>
            <a:chOff x="640080" y="1699589"/>
            <a:chExt cx="3286552" cy="3470421"/>
          </a:xfrm>
        </p:grpSpPr>
        <p:sp>
          <p:nvSpPr>
            <p:cNvPr id="43" name="Rectangle 42"/>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 name="Rectangle 44"/>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25554" y="2349924"/>
            <a:ext cx="3112047" cy="1225399"/>
          </a:xfrm>
        </p:spPr>
        <p:txBody>
          <a:bodyPr bIns="0" anchor="b">
            <a:noAutofit/>
          </a:bodyPr>
          <a:lstStyle>
            <a:lvl1pPr algn="ctr">
              <a:defRPr sz="2800">
                <a:solidFill>
                  <a:srgbClr val="FFFE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415686" y="801390"/>
            <a:ext cx="4095643" cy="5249495"/>
          </a:xfrm>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725554" y="3575324"/>
            <a:ext cx="3112047" cy="1239552"/>
          </a:xfrm>
        </p:spPr>
        <p:txBody>
          <a:bodyPr>
            <a:normAutofit/>
          </a:bodyPr>
          <a:lstStyle>
            <a:lvl1pPr marL="0" indent="0" algn="ctr">
              <a:buNone/>
              <a:defRPr sz="1400">
                <a:solidFill>
                  <a:srgbClr val="FFFEF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27B613C-1AD7-49D3-885D-F654C5CDBAA6}" type="datetime1">
              <a:rPr lang="en-US" smtClean="0"/>
              <a:pPr/>
              <a:t>4/27/2023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lvl="0"/>
            <a:fld id="{86CB4B4D-7CA3-9044-876B-883B54F8677D}" type="slidenum">
              <a:rPr lang="es-ES" smtClean="0"/>
              <a:t>‹Nº›</a:t>
            </a:fld>
            <a:endParaRPr lang="es-ES"/>
          </a:p>
        </p:txBody>
      </p:sp>
    </p:spTree>
    <p:extLst>
      <p:ext uri="{BB962C8B-B14F-4D97-AF65-F5344CB8AC3E}">
        <p14:creationId xmlns:p14="http://schemas.microsoft.com/office/powerpoint/2010/main" val="34990036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grpSp>
        <p:nvGrpSpPr>
          <p:cNvPr id="429" name="Group 428"/>
          <p:cNvGrpSpPr/>
          <p:nvPr/>
        </p:nvGrpSpPr>
        <p:grpSpPr>
          <a:xfrm>
            <a:off x="0" y="0"/>
            <a:ext cx="9555163" cy="6853238"/>
            <a:chOff x="1524000" y="0"/>
            <a:chExt cx="9555163" cy="6853238"/>
          </a:xfrm>
        </p:grpSpPr>
        <p:sp>
          <p:nvSpPr>
            <p:cNvPr id="430" name="Freeform 6"/>
            <p:cNvSpPr/>
            <p:nvPr/>
          </p:nvSpPr>
          <p:spPr bwMode="auto">
            <a:xfrm>
              <a:off x="1524000" y="1331913"/>
              <a:ext cx="7837488" cy="5521325"/>
            </a:xfrm>
            <a:custGeom>
              <a:avLst/>
              <a:gdLst/>
              <a:ahLst/>
              <a:cxnLst/>
              <a:rect l="0" t="0" r="r" b="b"/>
              <a:pathLst>
                <a:path w="1648" h="1161">
                  <a:moveTo>
                    <a:pt x="1362" y="1161"/>
                  </a:moveTo>
                  <a:cubicBezTo>
                    <a:pt x="1648" y="920"/>
                    <a:pt x="1283" y="505"/>
                    <a:pt x="1097" y="326"/>
                  </a:cubicBezTo>
                  <a:cubicBezTo>
                    <a:pt x="926" y="162"/>
                    <a:pt x="709" y="35"/>
                    <a:pt x="470" y="14"/>
                  </a:cubicBezTo>
                  <a:cubicBezTo>
                    <a:pt x="315" y="0"/>
                    <a:pt x="142" y="49"/>
                    <a:pt x="0" y="138"/>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1" name="Freeform 7"/>
            <p:cNvSpPr/>
            <p:nvPr/>
          </p:nvSpPr>
          <p:spPr bwMode="auto">
            <a:xfrm>
              <a:off x="1524000" y="5564188"/>
              <a:ext cx="1412875" cy="1284288"/>
            </a:xfrm>
            <a:custGeom>
              <a:avLst/>
              <a:gdLst/>
              <a:ahLst/>
              <a:cxnLst/>
              <a:rect l="0" t="0" r="r" b="b"/>
              <a:pathLst>
                <a:path w="297" h="270">
                  <a:moveTo>
                    <a:pt x="0" y="0"/>
                  </a:moveTo>
                  <a:cubicBezTo>
                    <a:pt x="73" y="119"/>
                    <a:pt x="186" y="220"/>
                    <a:pt x="297" y="27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2" name="Freeform 8"/>
            <p:cNvSpPr/>
            <p:nvPr/>
          </p:nvSpPr>
          <p:spPr bwMode="auto">
            <a:xfrm>
              <a:off x="1524000" y="2030413"/>
              <a:ext cx="6510338" cy="4813300"/>
            </a:xfrm>
            <a:custGeom>
              <a:avLst/>
              <a:gdLst/>
              <a:ahLst/>
              <a:cxnLst/>
              <a:rect l="0" t="0" r="r" b="b"/>
              <a:pathLst>
                <a:path w="1369" h="1012">
                  <a:moveTo>
                    <a:pt x="845" y="1012"/>
                  </a:moveTo>
                  <a:cubicBezTo>
                    <a:pt x="1043" y="967"/>
                    <a:pt x="1369" y="853"/>
                    <a:pt x="1263" y="588"/>
                  </a:cubicBezTo>
                  <a:cubicBezTo>
                    <a:pt x="1164" y="340"/>
                    <a:pt x="861" y="107"/>
                    <a:pt x="602" y="49"/>
                  </a:cubicBezTo>
                  <a:cubicBezTo>
                    <a:pt x="383" y="0"/>
                    <a:pt x="135" y="97"/>
                    <a:pt x="0" y="28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3" name="Freeform 9"/>
            <p:cNvSpPr/>
            <p:nvPr/>
          </p:nvSpPr>
          <p:spPr bwMode="auto">
            <a:xfrm>
              <a:off x="1528763" y="6207125"/>
              <a:ext cx="717550" cy="646113"/>
            </a:xfrm>
            <a:custGeom>
              <a:avLst/>
              <a:gdLst/>
              <a:ahLst/>
              <a:cxnLst/>
              <a:rect l="0" t="0" r="r" b="b"/>
              <a:pathLst>
                <a:path w="151" h="136">
                  <a:moveTo>
                    <a:pt x="0" y="0"/>
                  </a:moveTo>
                  <a:cubicBezTo>
                    <a:pt x="45" y="52"/>
                    <a:pt x="97" y="99"/>
                    <a:pt x="151" y="13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4" name="Freeform 10"/>
            <p:cNvSpPr/>
            <p:nvPr/>
          </p:nvSpPr>
          <p:spPr bwMode="auto">
            <a:xfrm>
              <a:off x="1524000" y="1806575"/>
              <a:ext cx="6753225" cy="5046663"/>
            </a:xfrm>
            <a:custGeom>
              <a:avLst/>
              <a:gdLst/>
              <a:ahLst/>
              <a:cxnLst/>
              <a:rect l="0" t="0" r="r" b="b"/>
              <a:pathLst>
                <a:path w="1420" h="1061">
                  <a:moveTo>
                    <a:pt x="1034" y="1061"/>
                  </a:moveTo>
                  <a:cubicBezTo>
                    <a:pt x="1148" y="1019"/>
                    <a:pt x="1283" y="957"/>
                    <a:pt x="1345" y="845"/>
                  </a:cubicBezTo>
                  <a:cubicBezTo>
                    <a:pt x="1420" y="710"/>
                    <a:pt x="1338" y="570"/>
                    <a:pt x="1249" y="466"/>
                  </a:cubicBezTo>
                  <a:cubicBezTo>
                    <a:pt x="1068" y="253"/>
                    <a:pt x="816" y="57"/>
                    <a:pt x="530" y="23"/>
                  </a:cubicBezTo>
                  <a:cubicBezTo>
                    <a:pt x="336" y="0"/>
                    <a:pt x="140" y="87"/>
                    <a:pt x="0" y="22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5" name="Freeform 11"/>
            <p:cNvSpPr/>
            <p:nvPr/>
          </p:nvSpPr>
          <p:spPr bwMode="auto">
            <a:xfrm>
              <a:off x="1524000" y="669925"/>
              <a:ext cx="8797925" cy="6183313"/>
            </a:xfrm>
            <a:custGeom>
              <a:avLst/>
              <a:gdLst/>
              <a:ahLst/>
              <a:cxnLst/>
              <a:rect l="0" t="0" r="r" b="b"/>
              <a:pathLst>
                <a:path w="1850" h="1300">
                  <a:moveTo>
                    <a:pt x="1552" y="1300"/>
                  </a:moveTo>
                  <a:cubicBezTo>
                    <a:pt x="1850" y="1019"/>
                    <a:pt x="1504" y="652"/>
                    <a:pt x="1288" y="447"/>
                  </a:cubicBezTo>
                  <a:cubicBezTo>
                    <a:pt x="1085" y="255"/>
                    <a:pt x="838" y="90"/>
                    <a:pt x="559" y="37"/>
                  </a:cubicBezTo>
                  <a:cubicBezTo>
                    <a:pt x="364" y="0"/>
                    <a:pt x="171" y="40"/>
                    <a:pt x="0" y="131"/>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6" name="Freeform 12"/>
            <p:cNvSpPr/>
            <p:nvPr/>
          </p:nvSpPr>
          <p:spPr bwMode="auto">
            <a:xfrm>
              <a:off x="1524000" y="119063"/>
              <a:ext cx="9555163" cy="6734175"/>
            </a:xfrm>
            <a:custGeom>
              <a:avLst/>
              <a:gdLst/>
              <a:ahLst/>
              <a:cxnLst/>
              <a:rect l="0" t="0" r="r" b="b"/>
              <a:pathLst>
                <a:path w="2009" h="1416">
                  <a:moveTo>
                    <a:pt x="1725" y="1416"/>
                  </a:moveTo>
                  <a:cubicBezTo>
                    <a:pt x="2009" y="1117"/>
                    <a:pt x="1728" y="785"/>
                    <a:pt x="1492" y="565"/>
                  </a:cubicBezTo>
                  <a:cubicBezTo>
                    <a:pt x="1248" y="339"/>
                    <a:pt x="961" y="143"/>
                    <a:pt x="635" y="61"/>
                  </a:cubicBezTo>
                  <a:cubicBezTo>
                    <a:pt x="392" y="0"/>
                    <a:pt x="190" y="18"/>
                    <a:pt x="0" y="10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7" name="Freeform 13"/>
            <p:cNvSpPr/>
            <p:nvPr/>
          </p:nvSpPr>
          <p:spPr bwMode="auto">
            <a:xfrm>
              <a:off x="5419725" y="4763"/>
              <a:ext cx="5216525" cy="5368925"/>
            </a:xfrm>
            <a:custGeom>
              <a:avLst/>
              <a:gdLst/>
              <a:ahLst/>
              <a:cxnLst/>
              <a:rect l="0" t="0" r="r" b="b"/>
              <a:pathLst>
                <a:path w="1097" h="1129">
                  <a:moveTo>
                    <a:pt x="1097" y="1129"/>
                  </a:moveTo>
                  <a:cubicBezTo>
                    <a:pt x="1031" y="909"/>
                    <a:pt x="843" y="701"/>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8" name="Freeform 15"/>
            <p:cNvSpPr/>
            <p:nvPr/>
          </p:nvSpPr>
          <p:spPr bwMode="auto">
            <a:xfrm>
              <a:off x="5813425" y="4763"/>
              <a:ext cx="4832350" cy="4822825"/>
            </a:xfrm>
            <a:custGeom>
              <a:avLst/>
              <a:gdLst/>
              <a:ahLst/>
              <a:cxnLst/>
              <a:rect l="0" t="0" r="r" b="b"/>
              <a:pathLst>
                <a:path w="1016" h="1014">
                  <a:moveTo>
                    <a:pt x="1016" y="1014"/>
                  </a:moveTo>
                  <a:cubicBezTo>
                    <a:pt x="934" y="849"/>
                    <a:pt x="802" y="6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9" name="Freeform 16"/>
            <p:cNvSpPr/>
            <p:nvPr/>
          </p:nvSpPr>
          <p:spPr bwMode="auto">
            <a:xfrm>
              <a:off x="6003925" y="4763"/>
              <a:ext cx="4641850" cy="4598988"/>
            </a:xfrm>
            <a:custGeom>
              <a:avLst/>
              <a:gdLst/>
              <a:ahLst/>
              <a:cxnLst/>
              <a:rect l="0" t="0" r="r" b="b"/>
              <a:pathLst>
                <a:path w="976" h="967">
                  <a:moveTo>
                    <a:pt x="976" y="967"/>
                  </a:moveTo>
                  <a:cubicBezTo>
                    <a:pt x="894" y="822"/>
                    <a:pt x="779" y="689"/>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440" name="Freeform 17"/>
            <p:cNvSpPr/>
            <p:nvPr/>
          </p:nvSpPr>
          <p:spPr bwMode="auto">
            <a:xfrm>
              <a:off x="6203950" y="0"/>
              <a:ext cx="4441825" cy="4237038"/>
            </a:xfrm>
            <a:custGeom>
              <a:avLst/>
              <a:gdLst/>
              <a:ahLst/>
              <a:cxnLst/>
              <a:rect l="0" t="0" r="r" b="b"/>
              <a:pathLst>
                <a:path w="934" h="891">
                  <a:moveTo>
                    <a:pt x="934" y="891"/>
                  </a:moveTo>
                  <a:cubicBezTo>
                    <a:pt x="863" y="783"/>
                    <a:pt x="778" y="684"/>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1" name="Freeform 18"/>
            <p:cNvSpPr/>
            <p:nvPr/>
          </p:nvSpPr>
          <p:spPr bwMode="auto">
            <a:xfrm>
              <a:off x="6456363" y="4763"/>
              <a:ext cx="4179888" cy="3986213"/>
            </a:xfrm>
            <a:custGeom>
              <a:avLst/>
              <a:gdLst/>
              <a:ahLst/>
              <a:cxnLst/>
              <a:rect l="0" t="0" r="r" b="b"/>
              <a:pathLst>
                <a:path w="879" h="838">
                  <a:moveTo>
                    <a:pt x="879" y="838"/>
                  </a:moveTo>
                  <a:cubicBezTo>
                    <a:pt x="821" y="755"/>
                    <a:pt x="756" y="679"/>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2" name="Freeform 19"/>
            <p:cNvSpPr/>
            <p:nvPr/>
          </p:nvSpPr>
          <p:spPr bwMode="auto">
            <a:xfrm>
              <a:off x="6869113" y="4763"/>
              <a:ext cx="3776663" cy="3838575"/>
            </a:xfrm>
            <a:custGeom>
              <a:avLst/>
              <a:gdLst/>
              <a:ahLst/>
              <a:cxnLst/>
              <a:rect l="0" t="0" r="r" b="b"/>
              <a:pathLst>
                <a:path w="794" h="807">
                  <a:moveTo>
                    <a:pt x="794" y="807"/>
                  </a:moveTo>
                  <a:cubicBezTo>
                    <a:pt x="745" y="739"/>
                    <a:pt x="695" y="676"/>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3" name="Freeform 20"/>
            <p:cNvSpPr/>
            <p:nvPr/>
          </p:nvSpPr>
          <p:spPr bwMode="auto">
            <a:xfrm>
              <a:off x="8758238" y="4763"/>
              <a:ext cx="1887538" cy="1355725"/>
            </a:xfrm>
            <a:custGeom>
              <a:avLst/>
              <a:gdLst/>
              <a:ahLst/>
              <a:cxnLst/>
              <a:rect l="0" t="0" r="r" b="b"/>
              <a:pathLst>
                <a:path w="397" h="285">
                  <a:moveTo>
                    <a:pt x="397" y="285"/>
                  </a:moveTo>
                  <a:cubicBezTo>
                    <a:pt x="270" y="182"/>
                    <a:pt x="138" y="8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4" name="Freeform 21"/>
            <p:cNvSpPr/>
            <p:nvPr/>
          </p:nvSpPr>
          <p:spPr bwMode="auto">
            <a:xfrm>
              <a:off x="9223375" y="9525"/>
              <a:ext cx="1422400" cy="1108075"/>
            </a:xfrm>
            <a:custGeom>
              <a:avLst/>
              <a:gdLst/>
              <a:ahLst/>
              <a:cxnLst/>
              <a:rect l="0" t="0" r="r" b="b"/>
              <a:pathLst>
                <a:path w="299" h="233">
                  <a:moveTo>
                    <a:pt x="299" y="233"/>
                  </a:moveTo>
                  <a:cubicBezTo>
                    <a:pt x="197" y="145"/>
                    <a:pt x="97" y="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5" name="Freeform 22"/>
            <p:cNvSpPr/>
            <p:nvPr/>
          </p:nvSpPr>
          <p:spPr bwMode="auto">
            <a:xfrm>
              <a:off x="10009188" y="4763"/>
              <a:ext cx="636588" cy="361950"/>
            </a:xfrm>
            <a:custGeom>
              <a:avLst/>
              <a:gdLst/>
              <a:ahLst/>
              <a:cxnLst/>
              <a:rect l="0" t="0" r="r" b="b"/>
              <a:pathLst>
                <a:path w="134" h="76">
                  <a:moveTo>
                    <a:pt x="0" y="0"/>
                  </a:moveTo>
                  <a:cubicBezTo>
                    <a:pt x="45" y="25"/>
                    <a:pt x="89" y="50"/>
                    <a:pt x="134" y="7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644463" y="1698332"/>
            <a:ext cx="4357752" cy="3470420"/>
            <a:chOff x="644463" y="1698332"/>
            <a:chExt cx="4357752" cy="3470420"/>
          </a:xfrm>
        </p:grpSpPr>
        <p:sp>
          <p:nvSpPr>
            <p:cNvPr id="77" name="Rectangle 76"/>
            <p:cNvSpPr/>
            <p:nvPr/>
          </p:nvSpPr>
          <p:spPr>
            <a:xfrm>
              <a:off x="644463" y="1698332"/>
              <a:ext cx="4357752"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644463" y="2274404"/>
              <a:ext cx="43577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7" name="Isosceles Triangle 9"/>
            <p:cNvSpPr/>
            <p:nvPr/>
          </p:nvSpPr>
          <p:spPr>
            <a:xfrm rot="10800000">
              <a:off x="2665346"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5654676" y="0"/>
            <a:ext cx="3489324" cy="6858000"/>
          </a:xfrm>
          <a:solidFill>
            <a:schemeClr val="bg1">
              <a:lumMod val="65000"/>
              <a:lumOff val="3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2" name="Title 1"/>
          <p:cNvSpPr>
            <a:spLocks noGrp="1"/>
          </p:cNvSpPr>
          <p:nvPr>
            <p:ph type="title"/>
          </p:nvPr>
        </p:nvSpPr>
        <p:spPr>
          <a:xfrm>
            <a:off x="723585" y="2336402"/>
            <a:ext cx="4197666" cy="1265539"/>
          </a:xfrm>
        </p:spPr>
        <p:txBody>
          <a:bodyPr bIns="0" anchor="b">
            <a:normAutofit/>
          </a:bodyPr>
          <a:lstStyle>
            <a:lvl1pPr>
              <a:defRPr sz="3200">
                <a:solidFill>
                  <a:srgbClr val="FFFEFF"/>
                </a:solidFill>
              </a:defRPr>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722314" y="3601941"/>
            <a:ext cx="4199254" cy="1214535"/>
          </a:xfrm>
        </p:spPr>
        <p:txBody>
          <a:bodyPr>
            <a:normAutofit/>
          </a:bodyPr>
          <a:lstStyle>
            <a:lvl1pPr marL="0" indent="0" algn="ctr">
              <a:buNone/>
              <a:defRPr sz="1400">
                <a:solidFill>
                  <a:srgbClr val="FFFEF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a:xfrm>
            <a:off x="640080" y="320040"/>
            <a:ext cx="2743200" cy="320040"/>
          </a:xfrm>
        </p:spPr>
        <p:txBody>
          <a:bodyPr/>
          <a:lstStyle/>
          <a:p>
            <a:fld id="{8F1B69E8-23E9-4C1F-AA2B-3C5BA6EDBEAE}" type="datetimeFigureOut">
              <a:rPr lang="en-US" smtClean="0"/>
              <a:t>4/27/2023</a:t>
            </a:fld>
            <a:endParaRPr lang="en-US"/>
          </a:p>
        </p:txBody>
      </p:sp>
      <p:sp>
        <p:nvSpPr>
          <p:cNvPr id="6" name="Footer Placeholder 5"/>
          <p:cNvSpPr>
            <a:spLocks noGrp="1"/>
          </p:cNvSpPr>
          <p:nvPr>
            <p:ph type="ftr" sz="quarter" idx="11"/>
          </p:nvPr>
        </p:nvSpPr>
        <p:spPr>
          <a:xfrm>
            <a:off x="640080" y="6227064"/>
            <a:ext cx="4358641" cy="320040"/>
          </a:xfrm>
        </p:spPr>
        <p:txBody>
          <a:bodyPr/>
          <a:lstStyle/>
          <a:p>
            <a:endParaRPr lang="en-US"/>
          </a:p>
        </p:txBody>
      </p:sp>
      <p:sp>
        <p:nvSpPr>
          <p:cNvPr id="7" name="Slide Number Placeholder 6"/>
          <p:cNvSpPr>
            <a:spLocks noGrp="1"/>
          </p:cNvSpPr>
          <p:nvPr>
            <p:ph type="sldNum" sz="quarter" idx="12"/>
          </p:nvPr>
        </p:nvSpPr>
        <p:spPr>
          <a:xfrm>
            <a:off x="4315463" y="320040"/>
            <a:ext cx="685800" cy="320040"/>
          </a:xfrm>
        </p:spPr>
        <p:txBody>
          <a:bodyPr/>
          <a:lstStyle/>
          <a:p>
            <a:pPr lvl="0"/>
            <a:fld id="{86CB4B4D-7CA3-9044-876B-883B54F8677D}" type="slidenum">
              <a:rPr lang="es-ES" smtClean="0"/>
              <a:t>‹Nº›</a:t>
            </a:fld>
            <a:endParaRPr lang="es-ES"/>
          </a:p>
        </p:txBody>
      </p:sp>
    </p:spTree>
    <p:extLst>
      <p:ext uri="{BB962C8B-B14F-4D97-AF65-F5344CB8AC3E}">
        <p14:creationId xmlns:p14="http://schemas.microsoft.com/office/powerpoint/2010/main" val="4673563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grpSp>
        <p:nvGrpSpPr>
          <p:cNvPr id="85" name="Group 84"/>
          <p:cNvGrpSpPr/>
          <p:nvPr/>
        </p:nvGrpSpPr>
        <p:grpSpPr>
          <a:xfrm>
            <a:off x="-286226" y="0"/>
            <a:ext cx="9421759" cy="6858001"/>
            <a:chOff x="1243013" y="0"/>
            <a:chExt cx="9402763" cy="6858001"/>
          </a:xfrm>
        </p:grpSpPr>
        <p:sp>
          <p:nvSpPr>
            <p:cNvPr id="86"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2"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103"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2" name="Group 31"/>
          <p:cNvGrpSpPr/>
          <p:nvPr/>
        </p:nvGrpSpPr>
        <p:grpSpPr>
          <a:xfrm>
            <a:off x="640080" y="1699589"/>
            <a:ext cx="3286552" cy="3470421"/>
            <a:chOff x="640080" y="1699589"/>
            <a:chExt cx="3286552" cy="3470421"/>
          </a:xfrm>
        </p:grpSpPr>
        <p:sp>
          <p:nvSpPr>
            <p:cNvPr id="42" name="Rectangle 41"/>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 name="Rectangle 43"/>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23786" y="2349926"/>
            <a:ext cx="3113815" cy="2472774"/>
          </a:xfrm>
        </p:spPr>
        <p:txBody>
          <a:bodyPr/>
          <a:lstStyle>
            <a:lvl1pPr>
              <a:defRPr>
                <a:solidFill>
                  <a:srgbClr val="FFFEFF"/>
                </a:solidFil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415686" y="794719"/>
            <a:ext cx="4095643" cy="525709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F1B69E8-23E9-4C1F-AA2B-3C5BA6EDBEAE}" type="datetimeFigureOut">
              <a:rPr lang="en-US" smtClean="0"/>
              <a:t>4/27/2023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lvl="0"/>
            <a:fld id="{86CB4B4D-7CA3-9044-876B-883B54F8677D}" type="slidenum">
              <a:rPr lang="es-ES" smtClean="0"/>
              <a:t>‹Nº›</a:t>
            </a:fld>
            <a:endParaRPr lang="es-ES"/>
          </a:p>
        </p:txBody>
      </p:sp>
    </p:spTree>
    <p:extLst>
      <p:ext uri="{BB962C8B-B14F-4D97-AF65-F5344CB8AC3E}">
        <p14:creationId xmlns:p14="http://schemas.microsoft.com/office/powerpoint/2010/main" val="19653295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grpSp>
        <p:nvGrpSpPr>
          <p:cNvPr id="51" name="Group 50"/>
          <p:cNvGrpSpPr/>
          <p:nvPr/>
        </p:nvGrpSpPr>
        <p:grpSpPr>
          <a:xfrm flipH="1">
            <a:off x="0" y="0"/>
            <a:ext cx="9421759" cy="6858001"/>
            <a:chOff x="1243013" y="0"/>
            <a:chExt cx="9402763" cy="6858001"/>
          </a:xfrm>
        </p:grpSpPr>
        <p:sp>
          <p:nvSpPr>
            <p:cNvPr id="52"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6"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7"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8"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1"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2"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3"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4"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5"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6"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7"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68"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69"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0"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1"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85" name="Group 84"/>
          <p:cNvGrpSpPr/>
          <p:nvPr/>
        </p:nvGrpSpPr>
        <p:grpSpPr>
          <a:xfrm>
            <a:off x="5228134" y="1699589"/>
            <a:ext cx="3286552" cy="3470421"/>
            <a:chOff x="640080" y="1699589"/>
            <a:chExt cx="3286552" cy="3470421"/>
          </a:xfrm>
        </p:grpSpPr>
        <p:sp>
          <p:nvSpPr>
            <p:cNvPr id="86" name="Rectangle 85"/>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 name="Rectangle 87"/>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5313609" y="2349924"/>
            <a:ext cx="3112047" cy="2464951"/>
          </a:xfrm>
        </p:spPr>
        <p:txBody>
          <a:bodyPr vert="eaVert"/>
          <a:lstStyle>
            <a:lvl1pPr algn="l">
              <a:lnSpc>
                <a:spcPct val="80000"/>
              </a:lnSpc>
              <a:defRPr>
                <a:solidFill>
                  <a:srgbClr val="FFFEFF"/>
                </a:solidFil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43258" y="802808"/>
            <a:ext cx="4118291" cy="5254802"/>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640080" y="320040"/>
            <a:ext cx="2743200" cy="320040"/>
          </a:xfrm>
        </p:spPr>
        <p:txBody>
          <a:bodyPr/>
          <a:lstStyle/>
          <a:p>
            <a:fld id="{8F1B69E8-23E9-4C1F-AA2B-3C5BA6EDBEAE}" type="datetimeFigureOut">
              <a:rPr lang="en-US" smtClean="0"/>
              <a:t>4/27/2023</a:t>
            </a:fld>
            <a:endParaRPr lang="en-US"/>
          </a:p>
        </p:txBody>
      </p:sp>
      <p:sp>
        <p:nvSpPr>
          <p:cNvPr id="5" name="Footer Placeholder 4"/>
          <p:cNvSpPr>
            <a:spLocks noGrp="1"/>
          </p:cNvSpPr>
          <p:nvPr>
            <p:ph type="ftr" sz="quarter" idx="11"/>
          </p:nvPr>
        </p:nvSpPr>
        <p:spPr>
          <a:xfrm>
            <a:off x="640080" y="6227064"/>
            <a:ext cx="7854696" cy="320040"/>
          </a:xfrm>
        </p:spPr>
        <p:txBody>
          <a:bodyPr/>
          <a:lstStyle/>
          <a:p>
            <a:endParaRPr lang="en-US"/>
          </a:p>
        </p:txBody>
      </p:sp>
      <p:sp>
        <p:nvSpPr>
          <p:cNvPr id="6" name="Slide Number Placeholder 5"/>
          <p:cNvSpPr>
            <a:spLocks noGrp="1"/>
          </p:cNvSpPr>
          <p:nvPr>
            <p:ph type="sldNum" sz="quarter" idx="12"/>
          </p:nvPr>
        </p:nvSpPr>
        <p:spPr>
          <a:xfrm>
            <a:off x="7808976" y="320040"/>
            <a:ext cx="685800" cy="320040"/>
          </a:xfrm>
        </p:spPr>
        <p:txBody>
          <a:bodyPr/>
          <a:lstStyle/>
          <a:p>
            <a:pPr lvl="0"/>
            <a:fld id="{86CB4B4D-7CA3-9044-876B-883B54F8677D}" type="slidenum">
              <a:rPr lang="es-ES" smtClean="0"/>
              <a:t>‹Nº›</a:t>
            </a:fld>
            <a:endParaRPr lang="es-ES"/>
          </a:p>
        </p:txBody>
      </p:sp>
    </p:spTree>
    <p:extLst>
      <p:ext uri="{BB962C8B-B14F-4D97-AF65-F5344CB8AC3E}">
        <p14:creationId xmlns:p14="http://schemas.microsoft.com/office/powerpoint/2010/main" val="542848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32" name="Round Same Side Corner Rectangle 31"/>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s-ES_tradnl"/>
              <a:t>Clic para editar título</a:t>
            </a:r>
            <a:endParaRPr/>
          </a:p>
        </p:txBody>
      </p:sp>
      <p:sp>
        <p:nvSpPr>
          <p:cNvPr id="3" name="Content Placeholder 2"/>
          <p:cNvSpPr>
            <a:spLocks noGrp="1"/>
          </p:cNvSpPr>
          <p:nvPr>
            <p:ph sz="half" idx="1"/>
          </p:nvPr>
        </p:nvSpPr>
        <p:spPr>
          <a:xfrm>
            <a:off x="699247"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4" name="Content Placeholder 3"/>
          <p:cNvSpPr>
            <a:spLocks noGrp="1"/>
          </p:cNvSpPr>
          <p:nvPr>
            <p:ph sz="half" idx="2"/>
          </p:nvPr>
        </p:nvSpPr>
        <p:spPr>
          <a:xfrm>
            <a:off x="4751294"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5" name="Date Placeholder 4"/>
          <p:cNvSpPr>
            <a:spLocks noGrp="1"/>
          </p:cNvSpPr>
          <p:nvPr>
            <p:ph type="dt" sz="half" idx="10"/>
          </p:nvPr>
        </p:nvSpPr>
        <p:spPr/>
        <p:txBody>
          <a:bodyPr/>
          <a:lstStyle/>
          <a:p>
            <a:fld id="{8F1B69E8-23E9-4C1F-AA2B-3C5BA6EDBEAE}" type="datetimeFigureOut">
              <a:rPr lang="en-US" smtClean="0"/>
              <a:t>4/27/2023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lvl="0"/>
            <a:fld id="{86CB4B4D-7CA3-9044-876B-883B54F8677D}" type="slidenum">
              <a:rPr lang="es-ES" smtClean="0"/>
              <a:t>‹Nº›</a:t>
            </a:fld>
            <a:endParaRPr lang="es-E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847" name="Shape 847"/>
          <p:cNvSpPr>
            <a:spLocks noGrp="1"/>
          </p:cNvSpPr>
          <p:nvPr>
            <p:ph type="sldNum" sz="quarter" idx="2"/>
          </p:nvPr>
        </p:nvSpPr>
        <p:spPr>
          <a:xfrm>
            <a:off x="6553200" y="6245225"/>
            <a:ext cx="2133600" cy="288824"/>
          </a:xfrm>
          <a:prstGeom prst="rect">
            <a:avLst/>
          </a:prstGeom>
        </p:spPr>
        <p:txBody>
          <a:bodyPr/>
          <a:lstStyle>
            <a:lvl1pPr>
              <a:defRPr sz="1400" b="0">
                <a:solidFill>
                  <a:srgbClr val="000000"/>
                </a:solidFill>
              </a:defRPr>
            </a:lvl1pPr>
          </a:lstStyle>
          <a:p>
            <a:pPr lvl="0"/>
            <a:fld id="{86CB4B4D-7CA3-9044-876B-883B54F8677D}" type="slidenum">
              <a:t>‹Nº›</a:t>
            </a:fld>
            <a:endParaRPr/>
          </a:p>
        </p:txBody>
      </p:sp>
      <p:sp>
        <p:nvSpPr>
          <p:cNvPr id="848" name="Shape 848"/>
          <p:cNvSpPr>
            <a:spLocks noGrp="1"/>
          </p:cNvSpPr>
          <p:nvPr>
            <p:ph type="title"/>
          </p:nvPr>
        </p:nvSpPr>
        <p:spPr>
          <a:xfrm>
            <a:off x="457200" y="92074"/>
            <a:ext cx="8229600" cy="1508126"/>
          </a:xfrm>
          <a:prstGeom prst="rect">
            <a:avLst/>
          </a:prstGeom>
        </p:spPr>
        <p:txBody>
          <a:bodyPr/>
          <a:lstStyle>
            <a:lvl1pPr algn="ctr">
              <a:defRPr b="0"/>
            </a:lvl1pPr>
          </a:lstStyle>
          <a:p>
            <a:pPr lvl="0">
              <a:defRPr sz="1800"/>
            </a:pPr>
            <a:r>
              <a:rPr sz="4400"/>
              <a:t>Texto del título</a:t>
            </a:r>
          </a:p>
        </p:txBody>
      </p:sp>
      <p:sp>
        <p:nvSpPr>
          <p:cNvPr id="849" name="Shape 849"/>
          <p:cNvSpPr>
            <a:spLocks noGrp="1"/>
          </p:cNvSpPr>
          <p:nvPr>
            <p:ph type="body" idx="1"/>
          </p:nvPr>
        </p:nvSpPr>
        <p:spPr>
          <a:xfrm>
            <a:off x="457200" y="1600200"/>
            <a:ext cx="8229600" cy="5257800"/>
          </a:xfrm>
          <a:prstGeom prst="rect">
            <a:avLst/>
          </a:prstGeom>
        </p:spPr>
        <p:txBody>
          <a:bodyPr/>
          <a:lstStyle>
            <a:lvl1pPr>
              <a:buClrTx/>
              <a:defRPr b="0"/>
            </a:lvl1pPr>
            <a:lvl2pPr>
              <a:buClrTx/>
              <a:defRPr b="0"/>
            </a:lvl2pPr>
            <a:lvl3pPr>
              <a:buClrTx/>
              <a:defRPr b="0"/>
            </a:lvl3pPr>
            <a:lvl4pPr>
              <a:buClrTx/>
              <a:defRPr b="0"/>
            </a:lvl4pPr>
            <a:lvl5pPr>
              <a:buClrTx/>
              <a:defRPr b="0"/>
            </a:lvl5pPr>
          </a:lstStyle>
          <a:p>
            <a:pPr lvl="0">
              <a:defRPr sz="1800"/>
            </a:pPr>
            <a:r>
              <a:rPr sz="3200"/>
              <a:t>Nivel de texto 1</a:t>
            </a:r>
          </a:p>
          <a:p>
            <a:pPr lvl="1">
              <a:defRPr sz="1800"/>
            </a:pPr>
            <a:r>
              <a:rPr sz="3200"/>
              <a:t>Nivel de texto 2</a:t>
            </a:r>
          </a:p>
          <a:p>
            <a:pPr lvl="2">
              <a:defRPr sz="1800"/>
            </a:pPr>
            <a:r>
              <a:rPr sz="3200"/>
              <a:t>Nivel de texto 3</a:t>
            </a:r>
          </a:p>
          <a:p>
            <a:pPr lvl="3">
              <a:defRPr sz="1800"/>
            </a:pPr>
            <a:r>
              <a:rPr sz="3200"/>
              <a:t>Nivel de texto 4</a:t>
            </a:r>
          </a:p>
          <a:p>
            <a:pPr lvl="4">
              <a:defRPr sz="1800"/>
            </a:pPr>
            <a:r>
              <a:rPr sz="3200"/>
              <a:t>Nivel de texto 5</a:t>
            </a:r>
          </a:p>
        </p:txBody>
      </p:sp>
    </p:spTree>
    <p:extLst>
      <p:ext uri="{BB962C8B-B14F-4D97-AF65-F5344CB8AC3E}">
        <p14:creationId xmlns:p14="http://schemas.microsoft.com/office/powerpoint/2010/main" val="2875988866"/>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261F12-621B-6240-88BE-BDCE571F6806}"/>
              </a:ext>
            </a:extLst>
          </p:cNvPr>
          <p:cNvSpPr>
            <a:spLocks noGrp="1"/>
          </p:cNvSpPr>
          <p:nvPr>
            <p:ph type="ctrTitle"/>
          </p:nvPr>
        </p:nvSpPr>
        <p:spPr>
          <a:xfrm>
            <a:off x="1143000" y="1122363"/>
            <a:ext cx="6858000" cy="2387600"/>
          </a:xfrm>
        </p:spPr>
        <p:txBody>
          <a:bodyPr anchor="b"/>
          <a:lstStyle>
            <a:lvl1pPr algn="ctr">
              <a:defRPr sz="45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1C42EA7B-533E-F446-866E-318F9796B1F4}"/>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84F0ED9-1535-0C4E-A906-37AE1532489E}"/>
              </a:ext>
            </a:extLst>
          </p:cNvPr>
          <p:cNvSpPr>
            <a:spLocks noGrp="1"/>
          </p:cNvSpPr>
          <p:nvPr>
            <p:ph type="dt" sz="half" idx="10"/>
          </p:nvPr>
        </p:nvSpPr>
        <p:spPr/>
        <p:txBody>
          <a:bodyPr/>
          <a:lstStyle/>
          <a:p>
            <a:fld id="{04AF466F-BDA4-4F18-9C7B-FF0A9A1B0E80}" type="datetime1">
              <a:rPr lang="en-US" smtClean="0"/>
              <a:pPr/>
              <a:t>4/27/2023</a:t>
            </a:fld>
            <a:endParaRPr lang="en-US"/>
          </a:p>
        </p:txBody>
      </p:sp>
      <p:sp>
        <p:nvSpPr>
          <p:cNvPr id="5" name="Marcador de pie de página 4">
            <a:extLst>
              <a:ext uri="{FF2B5EF4-FFF2-40B4-BE49-F238E27FC236}">
                <a16:creationId xmlns:a16="http://schemas.microsoft.com/office/drawing/2014/main" id="{42852A74-7363-F746-9C91-836D8E2C9A52}"/>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5B973B8A-0537-334A-9F7E-B6F7E8951619}"/>
              </a:ext>
            </a:extLst>
          </p:cNvPr>
          <p:cNvSpPr>
            <a:spLocks noGrp="1"/>
          </p:cNvSpPr>
          <p:nvPr>
            <p:ph type="sldNum" sz="quarter" idx="12"/>
          </p:nvPr>
        </p:nvSpPr>
        <p:spPr/>
        <p:txBody>
          <a:bodyPr/>
          <a:lstStyle/>
          <a:p>
            <a:fld id="{6E2D2B3B-882E-40F3-A32F-6DD516915044}" type="slidenum">
              <a:rPr lang="en-US" smtClean="0"/>
              <a:pPr/>
              <a:t>‹Nº›</a:t>
            </a:fld>
            <a:endParaRPr lang="en-US" dirty="0"/>
          </a:p>
        </p:txBody>
      </p:sp>
    </p:spTree>
    <p:extLst>
      <p:ext uri="{BB962C8B-B14F-4D97-AF65-F5344CB8AC3E}">
        <p14:creationId xmlns:p14="http://schemas.microsoft.com/office/powerpoint/2010/main" val="36015882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295AE8-28B8-F14E-B87F-1CCCDA137FB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E9B8656-7C6A-7345-BFB9-E91015FC901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EEB3599-EEAE-B143-AEDD-531F58E9CF0E}"/>
              </a:ext>
            </a:extLst>
          </p:cNvPr>
          <p:cNvSpPr>
            <a:spLocks noGrp="1"/>
          </p:cNvSpPr>
          <p:nvPr>
            <p:ph type="dt" sz="half" idx="10"/>
          </p:nvPr>
        </p:nvSpPr>
        <p:spPr/>
        <p:txBody>
          <a:bodyPr/>
          <a:lstStyle/>
          <a:p>
            <a:fld id="{8F1B69E8-23E9-4C1F-AA2B-3C5BA6EDBEAE}" type="datetimeFigureOut">
              <a:rPr lang="en-US" smtClean="0"/>
              <a:t>4/27/2023</a:t>
            </a:fld>
            <a:endParaRPr lang="en-US"/>
          </a:p>
        </p:txBody>
      </p:sp>
      <p:sp>
        <p:nvSpPr>
          <p:cNvPr id="5" name="Marcador de pie de página 4">
            <a:extLst>
              <a:ext uri="{FF2B5EF4-FFF2-40B4-BE49-F238E27FC236}">
                <a16:creationId xmlns:a16="http://schemas.microsoft.com/office/drawing/2014/main" id="{B4CF6ECB-255E-B245-AF8B-78240318CC95}"/>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9D33A141-BE48-D745-8901-3BC8F58B6986}"/>
              </a:ext>
            </a:extLst>
          </p:cNvPr>
          <p:cNvSpPr>
            <a:spLocks noGrp="1"/>
          </p:cNvSpPr>
          <p:nvPr>
            <p:ph type="sldNum" sz="quarter" idx="12"/>
          </p:nvPr>
        </p:nvSpPr>
        <p:spPr/>
        <p:txBody>
          <a:bodyPr/>
          <a:lstStyle/>
          <a:p>
            <a:fld id="{4382A7F7-08BF-4252-8141-63FB96055BBB}" type="slidenum">
              <a:rPr lang="en-US" smtClean="0"/>
              <a:t>‹Nº›</a:t>
            </a:fld>
            <a:endParaRPr lang="en-US"/>
          </a:p>
        </p:txBody>
      </p:sp>
    </p:spTree>
    <p:extLst>
      <p:ext uri="{BB962C8B-B14F-4D97-AF65-F5344CB8AC3E}">
        <p14:creationId xmlns:p14="http://schemas.microsoft.com/office/powerpoint/2010/main" val="13780142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9C7ED8-5469-F84F-B941-A38E6E2EF580}"/>
              </a:ext>
            </a:extLst>
          </p:cNvPr>
          <p:cNvSpPr>
            <a:spLocks noGrp="1"/>
          </p:cNvSpPr>
          <p:nvPr>
            <p:ph type="title"/>
          </p:nvPr>
        </p:nvSpPr>
        <p:spPr>
          <a:xfrm>
            <a:off x="623888" y="1709739"/>
            <a:ext cx="7886700" cy="2852737"/>
          </a:xfrm>
        </p:spPr>
        <p:txBody>
          <a:bodyPr anchor="b"/>
          <a:lstStyle>
            <a:lvl1pPr>
              <a:defRPr sz="45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B212C7BE-C481-C84C-9650-06B825AD71DF}"/>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BE5CEE83-B271-5940-B475-63B0C89D28E9}"/>
              </a:ext>
            </a:extLst>
          </p:cNvPr>
          <p:cNvSpPr>
            <a:spLocks noGrp="1"/>
          </p:cNvSpPr>
          <p:nvPr>
            <p:ph type="dt" sz="half" idx="10"/>
          </p:nvPr>
        </p:nvSpPr>
        <p:spPr/>
        <p:txBody>
          <a:bodyPr/>
          <a:lstStyle/>
          <a:p>
            <a:fld id="{63A9A7CB-BEE6-4F99-898E-913F06E8E125}" type="datetime1">
              <a:rPr lang="en-US" smtClean="0"/>
              <a:pPr/>
              <a:t>4/27/2023</a:t>
            </a:fld>
            <a:endParaRPr lang="en-US"/>
          </a:p>
        </p:txBody>
      </p:sp>
      <p:sp>
        <p:nvSpPr>
          <p:cNvPr id="5" name="Marcador de pie de página 4">
            <a:extLst>
              <a:ext uri="{FF2B5EF4-FFF2-40B4-BE49-F238E27FC236}">
                <a16:creationId xmlns:a16="http://schemas.microsoft.com/office/drawing/2014/main" id="{0AC6ECC1-98B7-C94A-87C8-171BAA1FFDA8}"/>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222DB86C-F5A6-704B-8AD1-F7272B774B35}"/>
              </a:ext>
            </a:extLst>
          </p:cNvPr>
          <p:cNvSpPr>
            <a:spLocks noGrp="1"/>
          </p:cNvSpPr>
          <p:nvPr>
            <p:ph type="sldNum" sz="quarter" idx="12"/>
          </p:nvPr>
        </p:nvSpPr>
        <p:spPr/>
        <p:txBody>
          <a:bodyPr/>
          <a:lstStyle/>
          <a:p>
            <a:fld id="{6E2D2B3B-882E-40F3-A32F-6DD516915044}" type="slidenum">
              <a:rPr lang="en-US" smtClean="0"/>
              <a:pPr/>
              <a:t>‹Nº›</a:t>
            </a:fld>
            <a:endParaRPr lang="en-US"/>
          </a:p>
        </p:txBody>
      </p:sp>
    </p:spTree>
    <p:extLst>
      <p:ext uri="{BB962C8B-B14F-4D97-AF65-F5344CB8AC3E}">
        <p14:creationId xmlns:p14="http://schemas.microsoft.com/office/powerpoint/2010/main" val="37017053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76B9C0-8ACB-2D43-900F-A5DFA665AF0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F4BF4E7-4F99-694C-9B53-AD8209921324}"/>
              </a:ext>
            </a:extLst>
          </p:cNvPr>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B401760D-EE04-8A4C-A3A9-9097A5742274}"/>
              </a:ext>
            </a:extLst>
          </p:cNvPr>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4EFBBF95-C2D4-AA40-ADBC-5A9467B473C9}"/>
              </a:ext>
            </a:extLst>
          </p:cNvPr>
          <p:cNvSpPr>
            <a:spLocks noGrp="1"/>
          </p:cNvSpPr>
          <p:nvPr>
            <p:ph type="dt" sz="half" idx="10"/>
          </p:nvPr>
        </p:nvSpPr>
        <p:spPr/>
        <p:txBody>
          <a:bodyPr/>
          <a:lstStyle/>
          <a:p>
            <a:fld id="{8F1B69E8-23E9-4C1F-AA2B-3C5BA6EDBEAE}" type="datetimeFigureOut">
              <a:rPr lang="en-US" smtClean="0"/>
              <a:t>4/27/2023</a:t>
            </a:fld>
            <a:endParaRPr lang="en-US"/>
          </a:p>
        </p:txBody>
      </p:sp>
      <p:sp>
        <p:nvSpPr>
          <p:cNvPr id="6" name="Marcador de pie de página 5">
            <a:extLst>
              <a:ext uri="{FF2B5EF4-FFF2-40B4-BE49-F238E27FC236}">
                <a16:creationId xmlns:a16="http://schemas.microsoft.com/office/drawing/2014/main" id="{77B8928D-2D51-8C40-9FF8-F02CB1325FFA}"/>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id="{B01F398C-07D5-0348-B993-D167BBA8FD2C}"/>
              </a:ext>
            </a:extLst>
          </p:cNvPr>
          <p:cNvSpPr>
            <a:spLocks noGrp="1"/>
          </p:cNvSpPr>
          <p:nvPr>
            <p:ph type="sldNum" sz="quarter" idx="12"/>
          </p:nvPr>
        </p:nvSpPr>
        <p:spPr/>
        <p:txBody>
          <a:bodyPr/>
          <a:lstStyle/>
          <a:p>
            <a:pPr lvl="0"/>
            <a:fld id="{86CB4B4D-7CA3-9044-876B-883B54F8677D}" type="slidenum">
              <a:rPr lang="es-ES" smtClean="0"/>
              <a:t>‹Nº›</a:t>
            </a:fld>
            <a:endParaRPr lang="es-ES"/>
          </a:p>
        </p:txBody>
      </p:sp>
    </p:spTree>
    <p:extLst>
      <p:ext uri="{BB962C8B-B14F-4D97-AF65-F5344CB8AC3E}">
        <p14:creationId xmlns:p14="http://schemas.microsoft.com/office/powerpoint/2010/main" val="204612168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EC5F70-9521-AA40-A094-46663A30E6B1}"/>
              </a:ext>
            </a:extLst>
          </p:cNvPr>
          <p:cNvSpPr>
            <a:spLocks noGrp="1"/>
          </p:cNvSpPr>
          <p:nvPr>
            <p:ph type="title"/>
          </p:nvPr>
        </p:nvSpPr>
        <p:spPr>
          <a:xfrm>
            <a:off x="629841" y="365126"/>
            <a:ext cx="78867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DC6D9D8-7176-4C44-A16B-834577AED504}"/>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1078084-546B-4240-81E4-DF4DBD642190}"/>
              </a:ext>
            </a:extLst>
          </p:cNvPr>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39500ED-E485-FE4A-B56C-2F1AF7529A9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0D99289-9992-5F48-9E32-799ED6FD37DF}"/>
              </a:ext>
            </a:extLst>
          </p:cNvPr>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4C301961-1F33-EA44-A85B-E6487F64D07E}"/>
              </a:ext>
            </a:extLst>
          </p:cNvPr>
          <p:cNvSpPr>
            <a:spLocks noGrp="1"/>
          </p:cNvSpPr>
          <p:nvPr>
            <p:ph type="dt" sz="half" idx="10"/>
          </p:nvPr>
        </p:nvSpPr>
        <p:spPr/>
        <p:txBody>
          <a:bodyPr/>
          <a:lstStyle/>
          <a:p>
            <a:fld id="{8F1B69E8-23E9-4C1F-AA2B-3C5BA6EDBEAE}" type="datetimeFigureOut">
              <a:rPr lang="en-US" smtClean="0"/>
              <a:t>4/27/2023</a:t>
            </a:fld>
            <a:endParaRPr lang="en-US"/>
          </a:p>
        </p:txBody>
      </p:sp>
      <p:sp>
        <p:nvSpPr>
          <p:cNvPr id="8" name="Marcador de pie de página 7">
            <a:extLst>
              <a:ext uri="{FF2B5EF4-FFF2-40B4-BE49-F238E27FC236}">
                <a16:creationId xmlns:a16="http://schemas.microsoft.com/office/drawing/2014/main" id="{5DE1E157-C6EB-E249-93E1-9BA5CE222BAD}"/>
              </a:ext>
            </a:extLst>
          </p:cNvPr>
          <p:cNvSpPr>
            <a:spLocks noGrp="1"/>
          </p:cNvSpPr>
          <p:nvPr>
            <p:ph type="ftr" sz="quarter" idx="11"/>
          </p:nvPr>
        </p:nvSpPr>
        <p:spPr/>
        <p:txBody>
          <a:bodyPr/>
          <a:lstStyle/>
          <a:p>
            <a:endParaRPr lang="en-US"/>
          </a:p>
        </p:txBody>
      </p:sp>
      <p:sp>
        <p:nvSpPr>
          <p:cNvPr id="9" name="Marcador de número de diapositiva 8">
            <a:extLst>
              <a:ext uri="{FF2B5EF4-FFF2-40B4-BE49-F238E27FC236}">
                <a16:creationId xmlns:a16="http://schemas.microsoft.com/office/drawing/2014/main" id="{9AF92939-064E-F547-9842-1B9676B24967}"/>
              </a:ext>
            </a:extLst>
          </p:cNvPr>
          <p:cNvSpPr>
            <a:spLocks noGrp="1"/>
          </p:cNvSpPr>
          <p:nvPr>
            <p:ph type="sldNum" sz="quarter" idx="12"/>
          </p:nvPr>
        </p:nvSpPr>
        <p:spPr/>
        <p:txBody>
          <a:bodyPr/>
          <a:lstStyle/>
          <a:p>
            <a:pPr lvl="0"/>
            <a:fld id="{86CB4B4D-7CA3-9044-876B-883B54F8677D}" type="slidenum">
              <a:rPr lang="es-ES" smtClean="0"/>
              <a:t>‹Nº›</a:t>
            </a:fld>
            <a:endParaRPr lang="es-ES"/>
          </a:p>
        </p:txBody>
      </p:sp>
    </p:spTree>
    <p:extLst>
      <p:ext uri="{BB962C8B-B14F-4D97-AF65-F5344CB8AC3E}">
        <p14:creationId xmlns:p14="http://schemas.microsoft.com/office/powerpoint/2010/main" val="348371234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9C2A12-49AF-5E48-A9FA-0CD07A488EE0}"/>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D3667055-AB86-BA41-9BD3-E770949E964F}"/>
              </a:ext>
            </a:extLst>
          </p:cNvPr>
          <p:cNvSpPr>
            <a:spLocks noGrp="1"/>
          </p:cNvSpPr>
          <p:nvPr>
            <p:ph type="dt" sz="half" idx="10"/>
          </p:nvPr>
        </p:nvSpPr>
        <p:spPr/>
        <p:txBody>
          <a:bodyPr/>
          <a:lstStyle/>
          <a:p>
            <a:fld id="{327B613C-1AD7-49D3-885D-F654C5CDBAA6}" type="datetime1">
              <a:rPr lang="en-US" smtClean="0"/>
              <a:pPr/>
              <a:t>4/27/2023</a:t>
            </a:fld>
            <a:endParaRPr lang="en-US" dirty="0"/>
          </a:p>
        </p:txBody>
      </p:sp>
      <p:sp>
        <p:nvSpPr>
          <p:cNvPr id="4" name="Marcador de pie de página 3">
            <a:extLst>
              <a:ext uri="{FF2B5EF4-FFF2-40B4-BE49-F238E27FC236}">
                <a16:creationId xmlns:a16="http://schemas.microsoft.com/office/drawing/2014/main" id="{145323F7-45CA-494E-841F-3B3E1B293DAF}"/>
              </a:ext>
            </a:extLst>
          </p:cNvPr>
          <p:cNvSpPr>
            <a:spLocks noGrp="1"/>
          </p:cNvSpPr>
          <p:nvPr>
            <p:ph type="ftr" sz="quarter" idx="11"/>
          </p:nvPr>
        </p:nvSpPr>
        <p:spPr/>
        <p:txBody>
          <a:bodyPr/>
          <a:lstStyle/>
          <a:p>
            <a:endParaRPr lang="en-US" dirty="0"/>
          </a:p>
        </p:txBody>
      </p:sp>
      <p:sp>
        <p:nvSpPr>
          <p:cNvPr id="5" name="Marcador de número de diapositiva 4">
            <a:extLst>
              <a:ext uri="{FF2B5EF4-FFF2-40B4-BE49-F238E27FC236}">
                <a16:creationId xmlns:a16="http://schemas.microsoft.com/office/drawing/2014/main" id="{5EBA5B0F-AEA2-C742-B328-08855E8C1141}"/>
              </a:ext>
            </a:extLst>
          </p:cNvPr>
          <p:cNvSpPr>
            <a:spLocks noGrp="1"/>
          </p:cNvSpPr>
          <p:nvPr>
            <p:ph type="sldNum" sz="quarter" idx="12"/>
          </p:nvPr>
        </p:nvSpPr>
        <p:spPr/>
        <p:txBody>
          <a:bodyPr/>
          <a:lstStyle/>
          <a:p>
            <a:pPr lvl="0"/>
            <a:fld id="{86CB4B4D-7CA3-9044-876B-883B54F8677D}" type="slidenum">
              <a:rPr lang="es-ES" smtClean="0"/>
              <a:t>‹Nº›</a:t>
            </a:fld>
            <a:endParaRPr lang="es-ES"/>
          </a:p>
        </p:txBody>
      </p:sp>
    </p:spTree>
    <p:extLst>
      <p:ext uri="{BB962C8B-B14F-4D97-AF65-F5344CB8AC3E}">
        <p14:creationId xmlns:p14="http://schemas.microsoft.com/office/powerpoint/2010/main" val="4721144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6946775-31FB-0E48-98BD-3A70DEFDD294}"/>
              </a:ext>
            </a:extLst>
          </p:cNvPr>
          <p:cNvSpPr>
            <a:spLocks noGrp="1"/>
          </p:cNvSpPr>
          <p:nvPr>
            <p:ph type="dt" sz="half" idx="10"/>
          </p:nvPr>
        </p:nvSpPr>
        <p:spPr/>
        <p:txBody>
          <a:bodyPr/>
          <a:lstStyle/>
          <a:p>
            <a:fld id="{8F1B69E8-23E9-4C1F-AA2B-3C5BA6EDBEAE}" type="datetimeFigureOut">
              <a:rPr lang="en-US" smtClean="0"/>
              <a:t>4/27/2023</a:t>
            </a:fld>
            <a:endParaRPr lang="en-US"/>
          </a:p>
        </p:txBody>
      </p:sp>
      <p:sp>
        <p:nvSpPr>
          <p:cNvPr id="3" name="Marcador de pie de página 2">
            <a:extLst>
              <a:ext uri="{FF2B5EF4-FFF2-40B4-BE49-F238E27FC236}">
                <a16:creationId xmlns:a16="http://schemas.microsoft.com/office/drawing/2014/main" id="{1BF6F893-57A4-B145-8AC1-5AFA1DA56D28}"/>
              </a:ext>
            </a:extLst>
          </p:cNvPr>
          <p:cNvSpPr>
            <a:spLocks noGrp="1"/>
          </p:cNvSpPr>
          <p:nvPr>
            <p:ph type="ftr" sz="quarter" idx="11"/>
          </p:nvPr>
        </p:nvSpPr>
        <p:spPr/>
        <p:txBody>
          <a:bodyPr/>
          <a:lstStyle/>
          <a:p>
            <a:endParaRPr lang="en-US"/>
          </a:p>
        </p:txBody>
      </p:sp>
      <p:sp>
        <p:nvSpPr>
          <p:cNvPr id="4" name="Marcador de número de diapositiva 3">
            <a:extLst>
              <a:ext uri="{FF2B5EF4-FFF2-40B4-BE49-F238E27FC236}">
                <a16:creationId xmlns:a16="http://schemas.microsoft.com/office/drawing/2014/main" id="{52133124-5496-664C-B671-2F299E4AA389}"/>
              </a:ext>
            </a:extLst>
          </p:cNvPr>
          <p:cNvSpPr>
            <a:spLocks noGrp="1"/>
          </p:cNvSpPr>
          <p:nvPr>
            <p:ph type="sldNum" sz="quarter" idx="12"/>
          </p:nvPr>
        </p:nvSpPr>
        <p:spPr/>
        <p:txBody>
          <a:bodyPr/>
          <a:lstStyle/>
          <a:p>
            <a:pPr lvl="0"/>
            <a:fld id="{86CB4B4D-7CA3-9044-876B-883B54F8677D}" type="slidenum">
              <a:rPr lang="es-ES" smtClean="0"/>
              <a:t>‹Nº›</a:t>
            </a:fld>
            <a:endParaRPr lang="es-ES"/>
          </a:p>
        </p:txBody>
      </p:sp>
    </p:spTree>
    <p:extLst>
      <p:ext uri="{BB962C8B-B14F-4D97-AF65-F5344CB8AC3E}">
        <p14:creationId xmlns:p14="http://schemas.microsoft.com/office/powerpoint/2010/main" val="168748487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79EE99-98D0-C440-BEDA-335893B0DE19}"/>
              </a:ext>
            </a:extLst>
          </p:cNvPr>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5D55EED-4343-2B4C-A14A-82E5899DAB5A}"/>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7A7E51BA-0653-3A47-BEB7-3CD9DDD987F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720C760-CA1F-3941-A266-3B69313C33E4}"/>
              </a:ext>
            </a:extLst>
          </p:cNvPr>
          <p:cNvSpPr>
            <a:spLocks noGrp="1"/>
          </p:cNvSpPr>
          <p:nvPr>
            <p:ph type="dt" sz="half" idx="10"/>
          </p:nvPr>
        </p:nvSpPr>
        <p:spPr/>
        <p:txBody>
          <a:bodyPr/>
          <a:lstStyle/>
          <a:p>
            <a:fld id="{327B613C-1AD7-49D3-885D-F654C5CDBAA6}" type="datetime1">
              <a:rPr lang="en-US" smtClean="0"/>
              <a:pPr/>
              <a:t>4/27/2023</a:t>
            </a:fld>
            <a:endParaRPr lang="en-US" dirty="0"/>
          </a:p>
        </p:txBody>
      </p:sp>
      <p:sp>
        <p:nvSpPr>
          <p:cNvPr id="6" name="Marcador de pie de página 5">
            <a:extLst>
              <a:ext uri="{FF2B5EF4-FFF2-40B4-BE49-F238E27FC236}">
                <a16:creationId xmlns:a16="http://schemas.microsoft.com/office/drawing/2014/main" id="{991B60C0-7DBF-6841-9B26-24CBAFE724FA}"/>
              </a:ext>
            </a:extLst>
          </p:cNvPr>
          <p:cNvSpPr>
            <a:spLocks noGrp="1"/>
          </p:cNvSpPr>
          <p:nvPr>
            <p:ph type="ftr" sz="quarter" idx="11"/>
          </p:nvPr>
        </p:nvSpPr>
        <p:spPr/>
        <p:txBody>
          <a:bodyPr/>
          <a:lstStyle/>
          <a:p>
            <a:endParaRPr lang="en-US" dirty="0"/>
          </a:p>
        </p:txBody>
      </p:sp>
      <p:sp>
        <p:nvSpPr>
          <p:cNvPr id="7" name="Marcador de número de diapositiva 6">
            <a:extLst>
              <a:ext uri="{FF2B5EF4-FFF2-40B4-BE49-F238E27FC236}">
                <a16:creationId xmlns:a16="http://schemas.microsoft.com/office/drawing/2014/main" id="{6C6CD711-68FF-3347-BE1D-54E1BFFC2A69}"/>
              </a:ext>
            </a:extLst>
          </p:cNvPr>
          <p:cNvSpPr>
            <a:spLocks noGrp="1"/>
          </p:cNvSpPr>
          <p:nvPr>
            <p:ph type="sldNum" sz="quarter" idx="12"/>
          </p:nvPr>
        </p:nvSpPr>
        <p:spPr/>
        <p:txBody>
          <a:bodyPr/>
          <a:lstStyle/>
          <a:p>
            <a:pPr lvl="0"/>
            <a:fld id="{86CB4B4D-7CA3-9044-876B-883B54F8677D}" type="slidenum">
              <a:rPr lang="es-ES" smtClean="0"/>
              <a:t>‹Nº›</a:t>
            </a:fld>
            <a:endParaRPr lang="es-ES"/>
          </a:p>
        </p:txBody>
      </p:sp>
    </p:spTree>
    <p:extLst>
      <p:ext uri="{BB962C8B-B14F-4D97-AF65-F5344CB8AC3E}">
        <p14:creationId xmlns:p14="http://schemas.microsoft.com/office/powerpoint/2010/main" val="324431962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0CAF55-878D-704B-8CD7-A214DA7512FA}"/>
              </a:ext>
            </a:extLst>
          </p:cNvPr>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09C5AA0-D196-1944-B269-8C4CC82C3AF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ES"/>
          </a:p>
        </p:txBody>
      </p:sp>
      <p:sp>
        <p:nvSpPr>
          <p:cNvPr id="4" name="Marcador de texto 3">
            <a:extLst>
              <a:ext uri="{FF2B5EF4-FFF2-40B4-BE49-F238E27FC236}">
                <a16:creationId xmlns:a16="http://schemas.microsoft.com/office/drawing/2014/main" id="{0F45DC71-7FCF-0641-8F36-6028E9C2D33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B270324-4E1B-DE44-B6AE-087F3DE8A35E}"/>
              </a:ext>
            </a:extLst>
          </p:cNvPr>
          <p:cNvSpPr>
            <a:spLocks noGrp="1"/>
          </p:cNvSpPr>
          <p:nvPr>
            <p:ph type="dt" sz="half" idx="10"/>
          </p:nvPr>
        </p:nvSpPr>
        <p:spPr/>
        <p:txBody>
          <a:bodyPr/>
          <a:lstStyle/>
          <a:p>
            <a:fld id="{8F1B69E8-23E9-4C1F-AA2B-3C5BA6EDBEAE}" type="datetimeFigureOut">
              <a:rPr lang="en-US" smtClean="0"/>
              <a:t>4/27/2023</a:t>
            </a:fld>
            <a:endParaRPr lang="en-US"/>
          </a:p>
        </p:txBody>
      </p:sp>
      <p:sp>
        <p:nvSpPr>
          <p:cNvPr id="6" name="Marcador de pie de página 5">
            <a:extLst>
              <a:ext uri="{FF2B5EF4-FFF2-40B4-BE49-F238E27FC236}">
                <a16:creationId xmlns:a16="http://schemas.microsoft.com/office/drawing/2014/main" id="{07DD4745-13E1-5547-BDEB-764BCF89D524}"/>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id="{12A93890-082B-F449-A7D6-3CEF2775CF05}"/>
              </a:ext>
            </a:extLst>
          </p:cNvPr>
          <p:cNvSpPr>
            <a:spLocks noGrp="1"/>
          </p:cNvSpPr>
          <p:nvPr>
            <p:ph type="sldNum" sz="quarter" idx="12"/>
          </p:nvPr>
        </p:nvSpPr>
        <p:spPr/>
        <p:txBody>
          <a:bodyPr/>
          <a:lstStyle/>
          <a:p>
            <a:pPr lvl="0"/>
            <a:fld id="{86CB4B4D-7CA3-9044-876B-883B54F8677D}" type="slidenum">
              <a:rPr lang="es-ES" smtClean="0"/>
              <a:t>‹Nº›</a:t>
            </a:fld>
            <a:endParaRPr lang="es-ES"/>
          </a:p>
        </p:txBody>
      </p:sp>
    </p:spTree>
    <p:extLst>
      <p:ext uri="{BB962C8B-B14F-4D97-AF65-F5344CB8AC3E}">
        <p14:creationId xmlns:p14="http://schemas.microsoft.com/office/powerpoint/2010/main" val="1391172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35" name="Round Same Side Corner Rectangle 34"/>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s-ES_tradnl"/>
              <a:t>Clic para editar título</a:t>
            </a:r>
            <a:endParaRPr/>
          </a:p>
        </p:txBody>
      </p:sp>
      <p:sp>
        <p:nvSpPr>
          <p:cNvPr id="3" name="Text Placeholder 2"/>
          <p:cNvSpPr>
            <a:spLocks noGrp="1"/>
          </p:cNvSpPr>
          <p:nvPr>
            <p:ph type="body" idx="1"/>
          </p:nvPr>
        </p:nvSpPr>
        <p:spPr>
          <a:xfrm>
            <a:off x="712788"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Content Placeholder 3"/>
          <p:cNvSpPr>
            <a:spLocks noGrp="1"/>
          </p:cNvSpPr>
          <p:nvPr>
            <p:ph sz="half" idx="2"/>
          </p:nvPr>
        </p:nvSpPr>
        <p:spPr>
          <a:xfrm>
            <a:off x="712788"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5" name="Text Placeholder 4"/>
          <p:cNvSpPr>
            <a:spLocks noGrp="1"/>
          </p:cNvSpPr>
          <p:nvPr>
            <p:ph type="body" sz="quarter" idx="3"/>
          </p:nvPr>
        </p:nvSpPr>
        <p:spPr>
          <a:xfrm>
            <a:off x="4773706"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Content Placeholder 5"/>
          <p:cNvSpPr>
            <a:spLocks noGrp="1"/>
          </p:cNvSpPr>
          <p:nvPr>
            <p:ph sz="quarter" idx="4"/>
          </p:nvPr>
        </p:nvSpPr>
        <p:spPr>
          <a:xfrm>
            <a:off x="4773706"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7" name="Date Placeholder 6"/>
          <p:cNvSpPr>
            <a:spLocks noGrp="1"/>
          </p:cNvSpPr>
          <p:nvPr>
            <p:ph type="dt" sz="half" idx="10"/>
          </p:nvPr>
        </p:nvSpPr>
        <p:spPr/>
        <p:txBody>
          <a:bodyPr/>
          <a:lstStyle/>
          <a:p>
            <a:fld id="{8F1B69E8-23E9-4C1F-AA2B-3C5BA6EDBEAE}" type="datetimeFigureOut">
              <a:rPr lang="en-US" smtClean="0"/>
              <a:t>4/27/2023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lvl="0"/>
            <a:fld id="{86CB4B4D-7CA3-9044-876B-883B54F8677D}" type="slidenum">
              <a:rPr lang="es-ES" smtClean="0"/>
              <a:t>‹Nº›</a:t>
            </a:fld>
            <a:endParaRPr lang="es-E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177B5A-9E07-9447-B9D3-B66EABEF3368}"/>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54FA5A5-DD1A-7245-8751-4F6D5703692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1E9AF78-9AB9-B44D-BB75-5868BBC0D6C0}"/>
              </a:ext>
            </a:extLst>
          </p:cNvPr>
          <p:cNvSpPr>
            <a:spLocks noGrp="1"/>
          </p:cNvSpPr>
          <p:nvPr>
            <p:ph type="dt" sz="half" idx="10"/>
          </p:nvPr>
        </p:nvSpPr>
        <p:spPr/>
        <p:txBody>
          <a:bodyPr/>
          <a:lstStyle/>
          <a:p>
            <a:fld id="{8F1B69E8-23E9-4C1F-AA2B-3C5BA6EDBEAE}" type="datetimeFigureOut">
              <a:rPr lang="en-US" smtClean="0"/>
              <a:t>4/27/2023</a:t>
            </a:fld>
            <a:endParaRPr lang="en-US"/>
          </a:p>
        </p:txBody>
      </p:sp>
      <p:sp>
        <p:nvSpPr>
          <p:cNvPr id="5" name="Marcador de pie de página 4">
            <a:extLst>
              <a:ext uri="{FF2B5EF4-FFF2-40B4-BE49-F238E27FC236}">
                <a16:creationId xmlns:a16="http://schemas.microsoft.com/office/drawing/2014/main" id="{3C3AA3EF-1862-DE4A-8269-111ABF4D2767}"/>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B1C5561A-C7F0-8E43-B707-41E9A99215F2}"/>
              </a:ext>
            </a:extLst>
          </p:cNvPr>
          <p:cNvSpPr>
            <a:spLocks noGrp="1"/>
          </p:cNvSpPr>
          <p:nvPr>
            <p:ph type="sldNum" sz="quarter" idx="12"/>
          </p:nvPr>
        </p:nvSpPr>
        <p:spPr/>
        <p:txBody>
          <a:bodyPr/>
          <a:lstStyle/>
          <a:p>
            <a:pPr lvl="0"/>
            <a:fld id="{86CB4B4D-7CA3-9044-876B-883B54F8677D}" type="slidenum">
              <a:rPr lang="es-ES" smtClean="0"/>
              <a:t>‹Nº›</a:t>
            </a:fld>
            <a:endParaRPr lang="es-ES"/>
          </a:p>
        </p:txBody>
      </p:sp>
    </p:spTree>
    <p:extLst>
      <p:ext uri="{BB962C8B-B14F-4D97-AF65-F5344CB8AC3E}">
        <p14:creationId xmlns:p14="http://schemas.microsoft.com/office/powerpoint/2010/main" val="192512008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FAAB934-C043-6047-B4E5-FEE01D8E7C6B}"/>
              </a:ext>
            </a:extLst>
          </p:cNvPr>
          <p:cNvSpPr>
            <a:spLocks noGrp="1"/>
          </p:cNvSpPr>
          <p:nvPr>
            <p:ph type="title" orient="vert"/>
          </p:nvPr>
        </p:nvSpPr>
        <p:spPr>
          <a:xfrm>
            <a:off x="6543675" y="365125"/>
            <a:ext cx="1971675"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F5425D3-EF8D-CC46-9B47-00E3619404AE}"/>
              </a:ext>
            </a:extLst>
          </p:cNvPr>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7902E24-9FAE-D744-884B-7C008BC1AA1D}"/>
              </a:ext>
            </a:extLst>
          </p:cNvPr>
          <p:cNvSpPr>
            <a:spLocks noGrp="1"/>
          </p:cNvSpPr>
          <p:nvPr>
            <p:ph type="dt" sz="half" idx="10"/>
          </p:nvPr>
        </p:nvSpPr>
        <p:spPr/>
        <p:txBody>
          <a:bodyPr/>
          <a:lstStyle/>
          <a:p>
            <a:fld id="{8F1B69E8-23E9-4C1F-AA2B-3C5BA6EDBEAE}" type="datetimeFigureOut">
              <a:rPr lang="en-US" smtClean="0"/>
              <a:t>4/27/2023</a:t>
            </a:fld>
            <a:endParaRPr lang="en-US"/>
          </a:p>
        </p:txBody>
      </p:sp>
      <p:sp>
        <p:nvSpPr>
          <p:cNvPr id="5" name="Marcador de pie de página 4">
            <a:extLst>
              <a:ext uri="{FF2B5EF4-FFF2-40B4-BE49-F238E27FC236}">
                <a16:creationId xmlns:a16="http://schemas.microsoft.com/office/drawing/2014/main" id="{568F84E7-14E3-0E4C-A1EC-C5545E419411}"/>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F87C9A73-26FC-0344-AB1C-47FAE0DA1A12}"/>
              </a:ext>
            </a:extLst>
          </p:cNvPr>
          <p:cNvSpPr>
            <a:spLocks noGrp="1"/>
          </p:cNvSpPr>
          <p:nvPr>
            <p:ph type="sldNum" sz="quarter" idx="12"/>
          </p:nvPr>
        </p:nvSpPr>
        <p:spPr/>
        <p:txBody>
          <a:bodyPr/>
          <a:lstStyle/>
          <a:p>
            <a:pPr lvl="0"/>
            <a:fld id="{86CB4B4D-7CA3-9044-876B-883B54F8677D}" type="slidenum">
              <a:rPr lang="es-ES" smtClean="0"/>
              <a:t>‹Nº›</a:t>
            </a:fld>
            <a:endParaRPr lang="es-ES"/>
          </a:p>
        </p:txBody>
      </p:sp>
    </p:spTree>
    <p:extLst>
      <p:ext uri="{BB962C8B-B14F-4D97-AF65-F5344CB8AC3E}">
        <p14:creationId xmlns:p14="http://schemas.microsoft.com/office/powerpoint/2010/main" val="249640198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847" name="Shape 847"/>
          <p:cNvSpPr>
            <a:spLocks noGrp="1"/>
          </p:cNvSpPr>
          <p:nvPr>
            <p:ph type="sldNum" sz="quarter" idx="2"/>
          </p:nvPr>
        </p:nvSpPr>
        <p:spPr>
          <a:xfrm>
            <a:off x="6553200" y="6245225"/>
            <a:ext cx="2133600" cy="288824"/>
          </a:xfrm>
          <a:prstGeom prst="rect">
            <a:avLst/>
          </a:prstGeom>
        </p:spPr>
        <p:txBody>
          <a:bodyPr/>
          <a:lstStyle>
            <a:lvl1pPr>
              <a:defRPr sz="1400" b="0">
                <a:solidFill>
                  <a:srgbClr val="000000"/>
                </a:solidFill>
              </a:defRPr>
            </a:lvl1pPr>
          </a:lstStyle>
          <a:p>
            <a:pPr lvl="0"/>
            <a:fld id="{86CB4B4D-7CA3-9044-876B-883B54F8677D}" type="slidenum">
              <a:t>‹Nº›</a:t>
            </a:fld>
            <a:endParaRPr/>
          </a:p>
        </p:txBody>
      </p:sp>
      <p:sp>
        <p:nvSpPr>
          <p:cNvPr id="848" name="Shape 848"/>
          <p:cNvSpPr>
            <a:spLocks noGrp="1"/>
          </p:cNvSpPr>
          <p:nvPr>
            <p:ph type="title"/>
          </p:nvPr>
        </p:nvSpPr>
        <p:spPr>
          <a:xfrm>
            <a:off x="457200" y="92074"/>
            <a:ext cx="8229600" cy="1508126"/>
          </a:xfrm>
          <a:prstGeom prst="rect">
            <a:avLst/>
          </a:prstGeom>
        </p:spPr>
        <p:txBody>
          <a:bodyPr/>
          <a:lstStyle>
            <a:lvl1pPr algn="ctr">
              <a:defRPr b="0"/>
            </a:lvl1pPr>
          </a:lstStyle>
          <a:p>
            <a:pPr lvl="0">
              <a:defRPr sz="1800"/>
            </a:pPr>
            <a:r>
              <a:rPr sz="4400"/>
              <a:t>Texto del título</a:t>
            </a:r>
          </a:p>
        </p:txBody>
      </p:sp>
      <p:sp>
        <p:nvSpPr>
          <p:cNvPr id="849" name="Shape 849"/>
          <p:cNvSpPr>
            <a:spLocks noGrp="1"/>
          </p:cNvSpPr>
          <p:nvPr>
            <p:ph type="body" idx="1"/>
          </p:nvPr>
        </p:nvSpPr>
        <p:spPr>
          <a:xfrm>
            <a:off x="457200" y="1600200"/>
            <a:ext cx="8229600" cy="5257800"/>
          </a:xfrm>
          <a:prstGeom prst="rect">
            <a:avLst/>
          </a:prstGeom>
        </p:spPr>
        <p:txBody>
          <a:bodyPr/>
          <a:lstStyle>
            <a:lvl1pPr>
              <a:buClrTx/>
              <a:defRPr b="0"/>
            </a:lvl1pPr>
            <a:lvl2pPr>
              <a:buClrTx/>
              <a:defRPr b="0"/>
            </a:lvl2pPr>
            <a:lvl3pPr>
              <a:buClrTx/>
              <a:defRPr b="0"/>
            </a:lvl3pPr>
            <a:lvl4pPr>
              <a:buClrTx/>
              <a:defRPr b="0"/>
            </a:lvl4pPr>
            <a:lvl5pPr>
              <a:buClrTx/>
              <a:defRPr b="0"/>
            </a:lvl5pPr>
          </a:lstStyle>
          <a:p>
            <a:pPr lvl="0">
              <a:defRPr sz="1800"/>
            </a:pPr>
            <a:r>
              <a:rPr sz="3200"/>
              <a:t>Nivel de texto 1</a:t>
            </a:r>
          </a:p>
          <a:p>
            <a:pPr lvl="1">
              <a:defRPr sz="1800"/>
            </a:pPr>
            <a:r>
              <a:rPr sz="3200"/>
              <a:t>Nivel de texto 2</a:t>
            </a:r>
          </a:p>
          <a:p>
            <a:pPr lvl="2">
              <a:defRPr sz="1800"/>
            </a:pPr>
            <a:r>
              <a:rPr sz="3200"/>
              <a:t>Nivel de texto 3</a:t>
            </a:r>
          </a:p>
          <a:p>
            <a:pPr lvl="3">
              <a:defRPr sz="1800"/>
            </a:pPr>
            <a:r>
              <a:rPr sz="3200"/>
              <a:t>Nivel de texto 4</a:t>
            </a:r>
          </a:p>
          <a:p>
            <a:pPr lvl="4">
              <a:defRPr sz="1800"/>
            </a:pPr>
            <a:r>
              <a:rPr sz="3200"/>
              <a:t>Nivel de texto 5</a:t>
            </a:r>
          </a:p>
        </p:txBody>
      </p:sp>
    </p:spTree>
    <p:extLst>
      <p:ext uri="{BB962C8B-B14F-4D97-AF65-F5344CB8AC3E}">
        <p14:creationId xmlns:p14="http://schemas.microsoft.com/office/powerpoint/2010/main" val="4048575664"/>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7" name="Round Same Side Corner Rectangle 6"/>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s-ES_tradnl"/>
              <a:t>Clic para editar título</a:t>
            </a:r>
            <a:endParaRPr/>
          </a:p>
        </p:txBody>
      </p:sp>
      <p:sp>
        <p:nvSpPr>
          <p:cNvPr id="3" name="Date Placeholder 2"/>
          <p:cNvSpPr>
            <a:spLocks noGrp="1"/>
          </p:cNvSpPr>
          <p:nvPr>
            <p:ph type="dt" sz="half" idx="10"/>
          </p:nvPr>
        </p:nvSpPr>
        <p:spPr/>
        <p:txBody>
          <a:bodyPr/>
          <a:lstStyle/>
          <a:p>
            <a:fld id="{8F1B69E8-23E9-4C1F-AA2B-3C5BA6EDBEAE}" type="datetimeFigureOut">
              <a:rPr lang="en-US" smtClean="0"/>
              <a:t>4/27/2023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lvl="0"/>
            <a:fld id="{86CB4B4D-7CA3-9044-876B-883B54F8677D}"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1B69E8-23E9-4C1F-AA2B-3C5BA6EDBEAE}" type="datetimeFigureOut">
              <a:rPr lang="en-US" smtClean="0"/>
              <a:t>4/27/2023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lvl="0"/>
            <a:fld id="{86CB4B4D-7CA3-9044-876B-883B54F8677D}"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33" name="Rounded Rectangle 32"/>
          <p:cNvSpPr/>
          <p:nvPr/>
        </p:nvSpPr>
        <p:spPr>
          <a:xfrm>
            <a:off x="366713" y="1447800"/>
            <a:ext cx="3748087" cy="4800600"/>
          </a:xfrm>
          <a:prstGeom prst="roundRect">
            <a:avLst/>
          </a:prstGeom>
          <a:solidFill>
            <a:schemeClr val="accent1">
              <a:alpha val="60000"/>
            </a:schemeClr>
          </a:solidFill>
          <a:ln w="635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33399" y="1676400"/>
            <a:ext cx="3429000" cy="1066800"/>
          </a:xfrm>
        </p:spPr>
        <p:txBody>
          <a:bodyPr anchor="b"/>
          <a:lstStyle>
            <a:lvl1pPr algn="ctr">
              <a:lnSpc>
                <a:spcPct val="100000"/>
              </a:lnSpc>
              <a:defRPr sz="3000" b="0"/>
            </a:lvl1pPr>
          </a:lstStyle>
          <a:p>
            <a:r>
              <a:rPr lang="es-ES_tradnl"/>
              <a:t>Clic para editar título</a:t>
            </a:r>
            <a:endParaRPr/>
          </a:p>
        </p:txBody>
      </p:sp>
      <p:sp>
        <p:nvSpPr>
          <p:cNvPr id="3" name="Content Placeholder 2"/>
          <p:cNvSpPr>
            <a:spLocks noGrp="1"/>
          </p:cNvSpPr>
          <p:nvPr>
            <p:ph idx="1"/>
          </p:nvPr>
        </p:nvSpPr>
        <p:spPr>
          <a:xfrm>
            <a:off x="4504766" y="990600"/>
            <a:ext cx="4258234" cy="52578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4" name="Text Placeholder 3"/>
          <p:cNvSpPr>
            <a:spLocks noGrp="1"/>
          </p:cNvSpPr>
          <p:nvPr>
            <p:ph type="body" sz="half" idx="2"/>
          </p:nvPr>
        </p:nvSpPr>
        <p:spPr>
          <a:xfrm>
            <a:off x="533400" y="2850775"/>
            <a:ext cx="3429000" cy="3169025"/>
          </a:xfrm>
        </p:spPr>
        <p:txBody>
          <a:bodyPr>
            <a:normAutofit/>
          </a:bodyPr>
          <a:lstStyle>
            <a:lvl1pPr marL="0" indent="0" algn="ctr">
              <a:spcAft>
                <a:spcPts val="1000"/>
              </a:spcAft>
              <a:buNone/>
              <a:defRPr sz="16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8F1B69E8-23E9-4C1F-AA2B-3C5BA6EDBEAE}" type="datetimeFigureOut">
              <a:rPr lang="en-US" smtClean="0"/>
              <a:t>4/27/2023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lvl="0"/>
            <a:fld id="{86CB4B4D-7CA3-9044-876B-883B54F8677D}"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6.jp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4.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theme" Target="../theme/theme5.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7" name="Picture 6" descr="TextSlideOverlay.png"/>
          <p:cNvPicPr>
            <a:picLocks noChangeAspect="1"/>
          </p:cNvPicPr>
          <p:nvPr/>
        </p:nvPicPr>
        <p:blipFill>
          <a:blip r:embed="rId17"/>
          <a:stretch>
            <a:fillRect/>
          </a:stretch>
        </p:blipFill>
        <p:spPr>
          <a:xfrm>
            <a:off x="0" y="0"/>
            <a:ext cx="9144000" cy="6858000"/>
          </a:xfrm>
          <a:prstGeom prst="rect">
            <a:avLst/>
          </a:prstGeom>
        </p:spPr>
      </p:pic>
      <p:grpSp>
        <p:nvGrpSpPr>
          <p:cNvPr id="8" name="Group 7"/>
          <p:cNvGrpSpPr/>
          <p:nvPr/>
        </p:nvGrpSpPr>
        <p:grpSpPr>
          <a:xfrm>
            <a:off x="-573169" y="-607194"/>
            <a:ext cx="7563453" cy="1983277"/>
            <a:chOff x="-573169" y="-607194"/>
            <a:chExt cx="7563453" cy="1983277"/>
          </a:xfrm>
        </p:grpSpPr>
        <p:grpSp>
          <p:nvGrpSpPr>
            <p:cNvPr id="9" name="Group 32"/>
            <p:cNvGrpSpPr/>
            <p:nvPr userDrawn="1"/>
          </p:nvGrpSpPr>
          <p:grpSpPr>
            <a:xfrm>
              <a:off x="-263314" y="-607194"/>
              <a:ext cx="7253598" cy="1983277"/>
              <a:chOff x="-263314" y="-607194"/>
              <a:chExt cx="7253598" cy="1983277"/>
            </a:xfrm>
          </p:grpSpPr>
          <p:sp>
            <p:nvSpPr>
              <p:cNvPr id="11" name="Oval 10"/>
              <p:cNvSpPr/>
              <p:nvPr userDrawn="1"/>
            </p:nvSpPr>
            <p:spPr>
              <a:xfrm rot="4368687">
                <a:off x="2839420" y="-41330"/>
                <a:ext cx="581935" cy="790091"/>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userDrawn="1"/>
            </p:nvSpPr>
            <p:spPr>
              <a:xfrm>
                <a:off x="334576" y="12540"/>
                <a:ext cx="1189424" cy="10121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3" name="Arc 12"/>
              <p:cNvSpPr/>
              <p:nvPr userDrawn="1"/>
            </p:nvSpPr>
            <p:spPr>
              <a:xfrm rot="6387309">
                <a:off x="5839613" y="-548177"/>
                <a:ext cx="1106354" cy="1194988"/>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4" name="Oval 13"/>
              <p:cNvSpPr/>
              <p:nvPr userDrawn="1"/>
            </p:nvSpPr>
            <p:spPr>
              <a:xfrm>
                <a:off x="5472545" y="62345"/>
                <a:ext cx="609600" cy="491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Pie 14"/>
              <p:cNvSpPr/>
              <p:nvPr userDrawn="1"/>
            </p:nvSpPr>
            <p:spPr>
              <a:xfrm>
                <a:off x="-7411" y="-607194"/>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Pie 15"/>
              <p:cNvSpPr/>
              <p:nvPr userDrawn="1"/>
            </p:nvSpPr>
            <p:spPr>
              <a:xfrm>
                <a:off x="1905000" y="-402266"/>
                <a:ext cx="1600200" cy="8001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7" name="Oval 16"/>
              <p:cNvSpPr/>
              <p:nvPr userDrawn="1"/>
            </p:nvSpPr>
            <p:spPr>
              <a:xfrm>
                <a:off x="2631141" y="762000"/>
                <a:ext cx="416859" cy="41685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8" name="Oval 17"/>
              <p:cNvSpPr/>
              <p:nvPr userDrawn="1"/>
            </p:nvSpPr>
            <p:spPr>
              <a:xfrm rot="2510439">
                <a:off x="170710" y="163548"/>
                <a:ext cx="778552" cy="982318"/>
              </a:xfrm>
              <a:prstGeom prst="ellipse">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9" name="Pie 18"/>
              <p:cNvSpPr/>
              <p:nvPr userDrawn="1"/>
            </p:nvSpPr>
            <p:spPr>
              <a:xfrm rot="16200000">
                <a:off x="-263314" y="842683"/>
                <a:ext cx="533400" cy="5334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0" name="Oval 19"/>
              <p:cNvSpPr/>
              <p:nvPr userDrawn="1"/>
            </p:nvSpPr>
            <p:spPr>
              <a:xfrm>
                <a:off x="1558635" y="491274"/>
                <a:ext cx="228600" cy="1945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Pie 20"/>
              <p:cNvSpPr/>
              <p:nvPr userDrawn="1"/>
            </p:nvSpPr>
            <p:spPr>
              <a:xfrm>
                <a:off x="990600" y="-603972"/>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Pie 21"/>
              <p:cNvSpPr/>
              <p:nvPr userDrawn="1"/>
            </p:nvSpPr>
            <p:spPr>
              <a:xfrm>
                <a:off x="5181600" y="-343143"/>
                <a:ext cx="1600200" cy="6858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Oval 22"/>
              <p:cNvSpPr/>
              <p:nvPr userDrawn="1"/>
            </p:nvSpPr>
            <p:spPr>
              <a:xfrm>
                <a:off x="5728855" y="62345"/>
                <a:ext cx="685800" cy="533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Pie 23"/>
              <p:cNvSpPr/>
              <p:nvPr userDrawn="1"/>
            </p:nvSpPr>
            <p:spPr>
              <a:xfrm>
                <a:off x="6136341" y="-257607"/>
                <a:ext cx="838200" cy="527288"/>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userDrawn="1"/>
            </p:nvSpPr>
            <p:spPr>
              <a:xfrm rot="4368687">
                <a:off x="3664192" y="-146482"/>
                <a:ext cx="581935" cy="909203"/>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Pie 25"/>
              <p:cNvSpPr/>
              <p:nvPr userDrawn="1"/>
            </p:nvSpPr>
            <p:spPr>
              <a:xfrm>
                <a:off x="4384965" y="-146937"/>
                <a:ext cx="300317" cy="300317"/>
              </a:xfrm>
              <a:prstGeom prst="pie">
                <a:avLst>
                  <a:gd name="adj1" fmla="val 0"/>
                  <a:gd name="adj2" fmla="val 10777084"/>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Pie 26"/>
              <p:cNvSpPr/>
              <p:nvPr userDrawn="1"/>
            </p:nvSpPr>
            <p:spPr>
              <a:xfrm>
                <a:off x="4756593" y="-119227"/>
                <a:ext cx="18288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Pie 27"/>
              <p:cNvSpPr/>
              <p:nvPr userDrawn="1"/>
            </p:nvSpPr>
            <p:spPr>
              <a:xfrm>
                <a:off x="5029200" y="-114543"/>
                <a:ext cx="22860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Oval 28"/>
              <p:cNvSpPr/>
              <p:nvPr userDrawn="1"/>
            </p:nvSpPr>
            <p:spPr>
              <a:xfrm>
                <a:off x="2403765" y="0"/>
                <a:ext cx="665018" cy="66501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0" name="Pie 29"/>
              <p:cNvSpPr/>
              <p:nvPr userDrawn="1"/>
            </p:nvSpPr>
            <p:spPr>
              <a:xfrm>
                <a:off x="3012141" y="-299172"/>
                <a:ext cx="838200" cy="6096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10" name="Pie 9"/>
            <p:cNvSpPr/>
            <p:nvPr userDrawn="1"/>
          </p:nvSpPr>
          <p:spPr>
            <a:xfrm rot="16200000">
              <a:off x="-431058" y="-79768"/>
              <a:ext cx="852056" cy="1136277"/>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 name="Title Placeholder 1"/>
          <p:cNvSpPr>
            <a:spLocks noGrp="1"/>
          </p:cNvSpPr>
          <p:nvPr>
            <p:ph type="title"/>
          </p:nvPr>
        </p:nvSpPr>
        <p:spPr>
          <a:xfrm>
            <a:off x="712788" y="1371600"/>
            <a:ext cx="7716837" cy="1447800"/>
          </a:xfrm>
          <a:prstGeom prst="rect">
            <a:avLst/>
          </a:prstGeom>
        </p:spPr>
        <p:txBody>
          <a:bodyPr vert="horz" lIns="91440" tIns="45720" rIns="91440" bIns="45720" rtlCol="0" anchor="ctr">
            <a:noAutofit/>
          </a:bodyPr>
          <a:lstStyle/>
          <a:p>
            <a:r>
              <a:rPr lang="es-ES_tradnl"/>
              <a:t>Clic para editar título</a:t>
            </a:r>
            <a:endParaRPr/>
          </a:p>
        </p:txBody>
      </p:sp>
      <p:sp>
        <p:nvSpPr>
          <p:cNvPr id="3" name="Text Placeholder 2"/>
          <p:cNvSpPr>
            <a:spLocks noGrp="1"/>
          </p:cNvSpPr>
          <p:nvPr>
            <p:ph type="body" idx="1"/>
          </p:nvPr>
        </p:nvSpPr>
        <p:spPr>
          <a:xfrm>
            <a:off x="712788" y="3012142"/>
            <a:ext cx="7716838" cy="3388658"/>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4" name="Date Placeholder 3"/>
          <p:cNvSpPr>
            <a:spLocks noGrp="1"/>
          </p:cNvSpPr>
          <p:nvPr>
            <p:ph type="dt" sz="half" idx="2"/>
          </p:nvPr>
        </p:nvSpPr>
        <p:spPr>
          <a:xfrm>
            <a:off x="77040" y="300690"/>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fld id="{8F1B69E8-23E9-4C1F-AA2B-3C5BA6EDBEAE}" type="datetimeFigureOut">
              <a:rPr lang="en-US" smtClean="0"/>
              <a:t>4/27/2023</a:t>
            </a:fld>
            <a:endParaRPr lang="en-US"/>
          </a:p>
        </p:txBody>
      </p:sp>
      <p:sp>
        <p:nvSpPr>
          <p:cNvPr id="5" name="Footer Placeholder 4"/>
          <p:cNvSpPr>
            <a:spLocks noGrp="1"/>
          </p:cNvSpPr>
          <p:nvPr>
            <p:ph type="ftr" sz="quarter" idx="3"/>
          </p:nvPr>
        </p:nvSpPr>
        <p:spPr>
          <a:xfrm>
            <a:off x="76200" y="116541"/>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endParaRPr lang="en-US"/>
          </a:p>
        </p:txBody>
      </p:sp>
      <p:sp>
        <p:nvSpPr>
          <p:cNvPr id="6" name="Slide Number Placeholder 5"/>
          <p:cNvSpPr>
            <a:spLocks noGrp="1"/>
          </p:cNvSpPr>
          <p:nvPr>
            <p:ph type="sldNum" sz="quarter" idx="4"/>
          </p:nvPr>
        </p:nvSpPr>
        <p:spPr>
          <a:xfrm>
            <a:off x="76200" y="605491"/>
            <a:ext cx="1385887" cy="232710"/>
          </a:xfrm>
          <a:prstGeom prst="rect">
            <a:avLst/>
          </a:prstGeom>
        </p:spPr>
        <p:txBody>
          <a:bodyPr vert="horz" lIns="91440" tIns="45720" rIns="91440" bIns="45720" rtlCol="0" anchor="ctr"/>
          <a:lstStyle>
            <a:lvl1pPr algn="l">
              <a:defRPr sz="1200">
                <a:solidFill>
                  <a:schemeClr val="bg1"/>
                </a:solidFill>
              </a:defRPr>
            </a:lvl1pPr>
          </a:lstStyle>
          <a:p>
            <a:pPr lvl="0"/>
            <a:fld id="{86CB4B4D-7CA3-9044-876B-883B54F8677D}" type="slidenum">
              <a:rPr lang="es-ES" smtClean="0"/>
              <a:t>‹Nº›</a:t>
            </a:fld>
            <a:endParaRPr lang="es-ES"/>
          </a:p>
        </p:txBody>
      </p:sp>
      <p:sp>
        <p:nvSpPr>
          <p:cNvPr id="31" name="Rectangle 30"/>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871" r:id="rId15"/>
  </p:sldLayoutIdLst>
  <p:txStyles>
    <p:titleStyle>
      <a:lvl1pPr algn="l" defTabSz="914400" rtl="0" eaLnBrk="1" latinLnBrk="0" hangingPunct="1">
        <a:lnSpc>
          <a:spcPts val="5600"/>
        </a:lnSpc>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0"/>
        </a:spcBef>
        <a:spcAft>
          <a:spcPts val="2000"/>
        </a:spcAft>
        <a:buFontTx/>
        <a:buBlip>
          <a:blip r:embed="rId18"/>
        </a:buBlip>
        <a:defRPr sz="2400" kern="1200">
          <a:solidFill>
            <a:schemeClr val="bg1"/>
          </a:solidFill>
          <a:effectLst>
            <a:outerShdw blurRad="38100" dist="38100" dir="2700000" algn="tl">
              <a:srgbClr val="000000">
                <a:alpha val="43137"/>
              </a:srgbClr>
            </a:outerShdw>
          </a:effectLst>
          <a:latin typeface="+mn-lt"/>
          <a:ea typeface="+mn-ea"/>
          <a:cs typeface="+mn-cs"/>
        </a:defRPr>
      </a:lvl1pPr>
      <a:lvl2pPr marL="631825" indent="-282575" algn="l" defTabSz="914400" rtl="0" eaLnBrk="1" latinLnBrk="0" hangingPunct="1">
        <a:spcBef>
          <a:spcPts val="0"/>
        </a:spcBef>
        <a:spcAft>
          <a:spcPts val="1000"/>
        </a:spcAft>
        <a:buFontTx/>
        <a:buBlip>
          <a:blip r:embed="rId18"/>
        </a:buBlip>
        <a:defRPr sz="2200" kern="1200">
          <a:solidFill>
            <a:schemeClr val="bg1"/>
          </a:solidFill>
          <a:effectLst>
            <a:outerShdw blurRad="38100" dist="38100" dir="2700000" algn="tl">
              <a:srgbClr val="000000">
                <a:alpha val="43137"/>
              </a:srgbClr>
            </a:outerShdw>
          </a:effectLst>
          <a:latin typeface="+mn-lt"/>
          <a:ea typeface="+mn-ea"/>
          <a:cs typeface="+mn-cs"/>
        </a:defRPr>
      </a:lvl2pPr>
      <a:lvl3pPr marL="914400" indent="-282575" algn="l" defTabSz="914400" rtl="0" eaLnBrk="1" latinLnBrk="0" hangingPunct="1">
        <a:spcBef>
          <a:spcPts val="0"/>
        </a:spcBef>
        <a:spcAft>
          <a:spcPts val="1000"/>
        </a:spcAft>
        <a:buFontTx/>
        <a:buBlip>
          <a:blip r:embed="rId18"/>
        </a:buBlip>
        <a:defRPr sz="2000" kern="1200">
          <a:solidFill>
            <a:schemeClr val="bg1"/>
          </a:solidFill>
          <a:effectLst>
            <a:outerShdw blurRad="38100" dist="38100" dir="2700000" algn="tl">
              <a:srgbClr val="000000">
                <a:alpha val="43137"/>
              </a:srgbClr>
            </a:outerShdw>
          </a:effectLst>
          <a:latin typeface="+mn-lt"/>
          <a:ea typeface="+mn-ea"/>
          <a:cs typeface="+mn-cs"/>
        </a:defRPr>
      </a:lvl3pPr>
      <a:lvl4pPr marL="1196975" indent="-282575" algn="l" defTabSz="914400" rtl="0" eaLnBrk="1" latinLnBrk="0" hangingPunct="1">
        <a:spcBef>
          <a:spcPts val="0"/>
        </a:spcBef>
        <a:spcAft>
          <a:spcPts val="1000"/>
        </a:spcAft>
        <a:buFontTx/>
        <a:buBlip>
          <a:blip r:embed="rId18"/>
        </a:buBlip>
        <a:defRPr sz="1800" kern="1200">
          <a:solidFill>
            <a:schemeClr val="bg1"/>
          </a:solidFill>
          <a:effectLst>
            <a:outerShdw blurRad="38100" dist="38100" dir="2700000" algn="tl">
              <a:srgbClr val="000000">
                <a:alpha val="43137"/>
              </a:srgbClr>
            </a:outerShdw>
          </a:effectLst>
          <a:latin typeface="+mn-lt"/>
          <a:ea typeface="+mn-ea"/>
          <a:cs typeface="+mn-cs"/>
        </a:defRPr>
      </a:lvl4pPr>
      <a:lvl5pPr marL="1492250" indent="-295275" algn="l" defTabSz="914400" rtl="0" eaLnBrk="1" latinLnBrk="0" hangingPunct="1">
        <a:spcBef>
          <a:spcPts val="0"/>
        </a:spcBef>
        <a:spcAft>
          <a:spcPts val="1000"/>
        </a:spcAft>
        <a:buFontTx/>
        <a:buBlip>
          <a:blip r:embed="rId18"/>
        </a:buBlip>
        <a:defRPr sz="1800" kern="1200">
          <a:solidFill>
            <a:schemeClr val="bg1"/>
          </a:solidFill>
          <a:effectLst>
            <a:outerShdw blurRad="38100" dist="38100" dir="2700000" algn="tl">
              <a:srgbClr val="000000">
                <a:alpha val="43137"/>
              </a:srgbClr>
            </a:outerShdw>
          </a:effectLst>
          <a:latin typeface="+mn-lt"/>
          <a:ea typeface="+mn-ea"/>
          <a:cs typeface="+mn-cs"/>
        </a:defRPr>
      </a:lvl5pPr>
      <a:lvl6pPr marL="1774825" indent="-288925" algn="l" defTabSz="914400" rtl="0" eaLnBrk="1" latinLnBrk="0" hangingPunct="1">
        <a:spcBef>
          <a:spcPts val="0"/>
        </a:spcBef>
        <a:spcAft>
          <a:spcPts val="600"/>
        </a:spcAft>
        <a:buFontTx/>
        <a:buBlip>
          <a:blip r:embed="rId18"/>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6pPr>
      <a:lvl7pPr marL="2055813" indent="-288925" algn="l" defTabSz="914400" rtl="0" eaLnBrk="1" latinLnBrk="0" hangingPunct="1">
        <a:spcBef>
          <a:spcPts val="0"/>
        </a:spcBef>
        <a:spcAft>
          <a:spcPts val="600"/>
        </a:spcAft>
        <a:buFontTx/>
        <a:buBlip>
          <a:blip r:embed="rId18"/>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7pPr>
      <a:lvl8pPr marL="2344738" indent="-288925" algn="l" defTabSz="914400" rtl="0" eaLnBrk="1" latinLnBrk="0" hangingPunct="1">
        <a:spcBef>
          <a:spcPts val="0"/>
        </a:spcBef>
        <a:spcAft>
          <a:spcPts val="600"/>
        </a:spcAft>
        <a:buFontTx/>
        <a:buBlip>
          <a:blip r:embed="rId18"/>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8pPr>
      <a:lvl9pPr marL="2625725" indent="-288925" algn="l" defTabSz="914400" rtl="0" eaLnBrk="1" latinLnBrk="0" hangingPunct="1">
        <a:spcBef>
          <a:spcPts val="0"/>
        </a:spcBef>
        <a:spcAft>
          <a:spcPts val="600"/>
        </a:spcAft>
        <a:buFontTx/>
        <a:buBlip>
          <a:blip r:embed="rId18"/>
        </a:buBlip>
        <a:defRPr lang="en-US" sz="1800" kern="1200" dirty="0">
          <a:solidFill>
            <a:schemeClr val="bg1"/>
          </a:solidFill>
          <a:effectLst>
            <a:outerShdw blurRad="38100" dist="38100" dir="2700000" algn="tl">
              <a:srgbClr val="000000">
                <a:alpha val="43137"/>
              </a:srgb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4/27/2023</a:t>
            </a:fld>
            <a:endParaRPr lang="en-US" dirty="0"/>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pPr lvl="0"/>
            <a:fld id="{86CB4B4D-7CA3-9044-876B-883B54F8677D}" type="slidenum">
              <a:rPr lang="es-ES" smtClean="0"/>
              <a:t>‹Nº›</a:t>
            </a:fld>
            <a:endParaRPr lang="es-ES"/>
          </a:p>
        </p:txBody>
      </p:sp>
    </p:spTree>
    <p:extLst>
      <p:ext uri="{BB962C8B-B14F-4D97-AF65-F5344CB8AC3E}">
        <p14:creationId xmlns:p14="http://schemas.microsoft.com/office/powerpoint/2010/main" val="2629166576"/>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5554" y="2349925"/>
            <a:ext cx="3112047" cy="2464952"/>
          </a:xfrm>
          <a:prstGeom prst="rect">
            <a:avLst/>
          </a:prstGeom>
        </p:spPr>
        <p:txBody>
          <a:bodyPr vert="horz" lIns="228600" tIns="228600" rIns="228600" bIns="22860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415687" y="794719"/>
            <a:ext cx="4079089" cy="525709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40080" y="320040"/>
            <a:ext cx="27432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dirty="0"/>
              <a:pPr/>
              <a:t>4/27/2023</a:t>
            </a:fld>
            <a:endParaRPr lang="en-US" dirty="0"/>
          </a:p>
        </p:txBody>
      </p:sp>
      <p:sp>
        <p:nvSpPr>
          <p:cNvPr id="5" name="Footer Placeholder 4"/>
          <p:cNvSpPr>
            <a:spLocks noGrp="1"/>
          </p:cNvSpPr>
          <p:nvPr>
            <p:ph type="ftr" sz="quarter" idx="3"/>
          </p:nvPr>
        </p:nvSpPr>
        <p:spPr>
          <a:xfrm>
            <a:off x="640080" y="6227064"/>
            <a:ext cx="7854696"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808976" y="320040"/>
            <a:ext cx="6858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pPr lvl="0"/>
            <a:fld id="{86CB4B4D-7CA3-9044-876B-883B54F8677D}" type="slidenum">
              <a:rPr lang="es-ES" smtClean="0"/>
              <a:t>‹Nº›</a:t>
            </a:fld>
            <a:endParaRPr lang="es-ES"/>
          </a:p>
        </p:txBody>
      </p:sp>
    </p:spTree>
    <p:extLst>
      <p:ext uri="{BB962C8B-B14F-4D97-AF65-F5344CB8AC3E}">
        <p14:creationId xmlns:p14="http://schemas.microsoft.com/office/powerpoint/2010/main" val="2918673420"/>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858" r:id="rId12"/>
  </p:sldLayoutIdLst>
  <p:txStyles>
    <p:titleStyle>
      <a:lvl1pPr algn="ctr" defTabSz="685800" rtl="0" eaLnBrk="1" latinLnBrk="0" hangingPunct="1">
        <a:lnSpc>
          <a:spcPct val="85000"/>
        </a:lnSpc>
        <a:spcBef>
          <a:spcPct val="0"/>
        </a:spcBef>
        <a:buNone/>
        <a:defRPr sz="3200" b="0" i="0" kern="1200" cap="none" spc="-113">
          <a:solidFill>
            <a:schemeClr val="tx1"/>
          </a:solidFill>
          <a:effectLst/>
          <a:latin typeface="+mj-lt"/>
          <a:ea typeface="+mj-ea"/>
          <a:cs typeface="+mj-cs"/>
        </a:defRPr>
      </a:lvl1pPr>
    </p:titleStyle>
    <p:bodyStyle>
      <a:lvl1pPr marL="171450" indent="-171450" algn="l" defTabSz="685800" rtl="0" eaLnBrk="1" latinLnBrk="0" hangingPunct="1">
        <a:lnSpc>
          <a:spcPct val="120000"/>
        </a:lnSpc>
        <a:spcBef>
          <a:spcPts val="75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1pPr>
      <a:lvl2pPr marL="5143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2pPr>
      <a:lvl3pPr marL="8572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3pPr>
      <a:lvl4pPr marL="12001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15430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5554" y="2349925"/>
            <a:ext cx="3112047" cy="2464952"/>
          </a:xfrm>
          <a:prstGeom prst="rect">
            <a:avLst/>
          </a:prstGeom>
        </p:spPr>
        <p:txBody>
          <a:bodyPr vert="horz" lIns="228600" tIns="228600" rIns="228600" bIns="22860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415687" y="794719"/>
            <a:ext cx="4079089" cy="525709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40080" y="320040"/>
            <a:ext cx="27432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8F1B69E8-23E9-4C1F-AA2B-3C5BA6EDBEAE}" type="datetimeFigureOut">
              <a:rPr lang="en-US" smtClean="0"/>
              <a:t>4/27/2023</a:t>
            </a:fld>
            <a:endParaRPr lang="en-US"/>
          </a:p>
        </p:txBody>
      </p:sp>
      <p:sp>
        <p:nvSpPr>
          <p:cNvPr id="5" name="Footer Placeholder 4"/>
          <p:cNvSpPr>
            <a:spLocks noGrp="1"/>
          </p:cNvSpPr>
          <p:nvPr>
            <p:ph type="ftr" sz="quarter" idx="3"/>
          </p:nvPr>
        </p:nvSpPr>
        <p:spPr>
          <a:xfrm>
            <a:off x="640080" y="6227064"/>
            <a:ext cx="7854696"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808976" y="320040"/>
            <a:ext cx="6858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pPr lvl="0"/>
            <a:fld id="{86CB4B4D-7CA3-9044-876B-883B54F8677D}" type="slidenum">
              <a:rPr lang="es-ES" smtClean="0"/>
              <a:t>‹Nº›</a:t>
            </a:fld>
            <a:endParaRPr lang="es-ES"/>
          </a:p>
        </p:txBody>
      </p:sp>
    </p:spTree>
    <p:extLst>
      <p:ext uri="{BB962C8B-B14F-4D97-AF65-F5344CB8AC3E}">
        <p14:creationId xmlns:p14="http://schemas.microsoft.com/office/powerpoint/2010/main" val="2815392070"/>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 id="2147483872" r:id="rId12"/>
  </p:sldLayoutIdLst>
  <p:txStyles>
    <p:titleStyle>
      <a:lvl1pPr algn="ctr" defTabSz="685800" rtl="0" eaLnBrk="1" latinLnBrk="0" hangingPunct="1">
        <a:lnSpc>
          <a:spcPct val="85000"/>
        </a:lnSpc>
        <a:spcBef>
          <a:spcPct val="0"/>
        </a:spcBef>
        <a:buNone/>
        <a:defRPr sz="3200" b="0" i="0" kern="1200" cap="none" spc="-113">
          <a:solidFill>
            <a:schemeClr val="tx1"/>
          </a:solidFill>
          <a:effectLst/>
          <a:latin typeface="+mj-lt"/>
          <a:ea typeface="+mj-ea"/>
          <a:cs typeface="+mj-cs"/>
        </a:defRPr>
      </a:lvl1pPr>
    </p:titleStyle>
    <p:bodyStyle>
      <a:lvl1pPr marL="171450" indent="-171450" algn="l" defTabSz="685800" rtl="0" eaLnBrk="1" latinLnBrk="0" hangingPunct="1">
        <a:lnSpc>
          <a:spcPct val="120000"/>
        </a:lnSpc>
        <a:spcBef>
          <a:spcPts val="75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1pPr>
      <a:lvl2pPr marL="5143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2pPr>
      <a:lvl3pPr marL="8572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3pPr>
      <a:lvl4pPr marL="12001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15430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D43DEB5-73D3-8148-B9F9-077113D838D1}"/>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D7C9C47-870F-C54B-A576-26A43AD0DA7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E679D1E-4349-6844-AA6F-5316366D5352}"/>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F1B69E8-23E9-4C1F-AA2B-3C5BA6EDBEAE}" type="datetimeFigureOut">
              <a:rPr lang="en-US" smtClean="0"/>
              <a:t>4/27/2023</a:t>
            </a:fld>
            <a:endParaRPr lang="en-US"/>
          </a:p>
        </p:txBody>
      </p:sp>
      <p:sp>
        <p:nvSpPr>
          <p:cNvPr id="5" name="Marcador de pie de página 4">
            <a:extLst>
              <a:ext uri="{FF2B5EF4-FFF2-40B4-BE49-F238E27FC236}">
                <a16:creationId xmlns:a16="http://schemas.microsoft.com/office/drawing/2014/main" id="{FE9F3E76-56A3-D94F-9FE0-4F5389062441}"/>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Marcador de número de diapositiva 5">
            <a:extLst>
              <a:ext uri="{FF2B5EF4-FFF2-40B4-BE49-F238E27FC236}">
                <a16:creationId xmlns:a16="http://schemas.microsoft.com/office/drawing/2014/main" id="{DBF1D360-90C8-D546-A12D-9956DB17F5A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lvl="0"/>
            <a:fld id="{86CB4B4D-7CA3-9044-876B-883B54F8677D}" type="slidenum">
              <a:rPr lang="es-ES" smtClean="0"/>
              <a:t>‹Nº›</a:t>
            </a:fld>
            <a:endParaRPr lang="es-ES"/>
          </a:p>
        </p:txBody>
      </p:sp>
    </p:spTree>
    <p:extLst>
      <p:ext uri="{BB962C8B-B14F-4D97-AF65-F5344CB8AC3E}">
        <p14:creationId xmlns:p14="http://schemas.microsoft.com/office/powerpoint/2010/main" val="2725953702"/>
      </p:ext>
    </p:extLst>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 id="2147483898"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E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8.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6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7.jpeg"/><Relationship Id="rId1" Type="http://schemas.openxmlformats.org/officeDocument/2006/relationships/slideLayout" Target="../slideLayouts/slideLayout4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38.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6.jpg"/><Relationship Id="rId1" Type="http://schemas.openxmlformats.org/officeDocument/2006/relationships/slideLayout" Target="../slideLayouts/slideLayout1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38.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82A0A7-B159-F844-806E-3611A61DFA94}"/>
              </a:ext>
            </a:extLst>
          </p:cNvPr>
          <p:cNvSpPr>
            <a:spLocks noGrp="1"/>
          </p:cNvSpPr>
          <p:nvPr>
            <p:ph type="ctrTitle"/>
          </p:nvPr>
        </p:nvSpPr>
        <p:spPr>
          <a:xfrm>
            <a:off x="1319427" y="2075504"/>
            <a:ext cx="6509936" cy="1748729"/>
          </a:xfrm>
        </p:spPr>
        <p:txBody>
          <a:bodyPr>
            <a:normAutofit fontScale="90000"/>
          </a:bodyPr>
          <a:lstStyle/>
          <a:p>
            <a:r>
              <a:rPr lang="es-ES" sz="3100" b="1" dirty="0"/>
              <a:t>Problemas básicos de los delitos de frustración de la ejecución</a:t>
            </a:r>
            <a:br>
              <a:rPr lang="es-ES" sz="2300" dirty="0"/>
            </a:br>
            <a:br>
              <a:rPr lang="es-ES" sz="2300" dirty="0"/>
            </a:br>
            <a:r>
              <a:rPr lang="es-ES" sz="2300" dirty="0"/>
              <a:t>Prof. Dr. José-Ignacio Gallego </a:t>
            </a:r>
            <a:br>
              <a:rPr lang="es-ES" sz="2300" dirty="0"/>
            </a:br>
            <a:r>
              <a:rPr lang="es-ES" sz="2300" dirty="0"/>
              <a:t>(</a:t>
            </a:r>
            <a:r>
              <a:rPr lang="es-ES" sz="2300" dirty="0" err="1"/>
              <a:t>gallegosoler@ub.edu</a:t>
            </a:r>
            <a:r>
              <a:rPr lang="es-ES" sz="2300" dirty="0"/>
              <a:t>)</a:t>
            </a:r>
          </a:p>
        </p:txBody>
      </p:sp>
      <p:sp>
        <p:nvSpPr>
          <p:cNvPr id="4" name="Subtítulo 3">
            <a:extLst>
              <a:ext uri="{FF2B5EF4-FFF2-40B4-BE49-F238E27FC236}">
                <a16:creationId xmlns:a16="http://schemas.microsoft.com/office/drawing/2014/main" id="{2F9375A9-A289-9443-93EB-29701ACF2D64}"/>
              </a:ext>
            </a:extLst>
          </p:cNvPr>
          <p:cNvSpPr>
            <a:spLocks noGrp="1"/>
          </p:cNvSpPr>
          <p:nvPr>
            <p:ph type="subTitle" idx="1"/>
          </p:nvPr>
        </p:nvSpPr>
        <p:spPr>
          <a:xfrm>
            <a:off x="1319427" y="3906266"/>
            <a:ext cx="6505071" cy="1322587"/>
          </a:xfrm>
        </p:spPr>
        <p:txBody>
          <a:bodyPr>
            <a:normAutofit/>
          </a:bodyPr>
          <a:lstStyle/>
          <a:p>
            <a:r>
              <a:rPr lang="es-ES" dirty="0"/>
              <a:t>SESIÓN 02</a:t>
            </a:r>
          </a:p>
        </p:txBody>
      </p:sp>
    </p:spTree>
    <p:extLst>
      <p:ext uri="{BB962C8B-B14F-4D97-AF65-F5344CB8AC3E}">
        <p14:creationId xmlns:p14="http://schemas.microsoft.com/office/powerpoint/2010/main" val="385591651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73" name="Shape 1173"/>
          <p:cNvSpPr>
            <a:spLocks noGrp="1"/>
          </p:cNvSpPr>
          <p:nvPr>
            <p:ph type="title"/>
          </p:nvPr>
        </p:nvSpPr>
        <p:spPr>
          <a:xfrm>
            <a:off x="768096" y="103949"/>
            <a:ext cx="7290054" cy="1499616"/>
          </a:xfrm>
          <a:prstGeom prst="rect">
            <a:avLst/>
          </a:prstGeom>
        </p:spPr>
        <p:txBody>
          <a:bodyPr vert="horz" lIns="91440" tIns="45720" rIns="91440" bIns="45720" rtlCol="0" anchor="ctr">
            <a:normAutofit fontScale="90000"/>
          </a:bodyPr>
          <a:lstStyle/>
          <a:p>
            <a:pPr lvl="0" algn="l">
              <a:defRPr sz="1800" b="0">
                <a:solidFill>
                  <a:srgbClr val="000000"/>
                </a:solidFill>
              </a:defRPr>
            </a:pPr>
            <a:br>
              <a:rPr lang="en-US" sz="2800" kern="1200" cap="all" spc="100" baseline="0" dirty="0">
                <a:solidFill>
                  <a:schemeClr val="tx1">
                    <a:lumMod val="95000"/>
                    <a:lumOff val="5000"/>
                  </a:schemeClr>
                </a:solidFill>
                <a:latin typeface="+mj-lt"/>
                <a:ea typeface="+mj-ea"/>
                <a:cs typeface="+mj-cs"/>
              </a:rPr>
            </a:br>
            <a:br>
              <a:rPr lang="en-US" sz="2800" kern="1200" cap="all" spc="100" baseline="0" dirty="0">
                <a:solidFill>
                  <a:schemeClr val="tx1">
                    <a:lumMod val="95000"/>
                    <a:lumOff val="5000"/>
                  </a:schemeClr>
                </a:solidFill>
                <a:latin typeface="+mj-lt"/>
                <a:ea typeface="+mj-ea"/>
                <a:cs typeface="+mj-cs"/>
              </a:rPr>
            </a:br>
            <a:r>
              <a:rPr lang="en-US" sz="2800" kern="1200" cap="all" spc="100" baseline="0" dirty="0">
                <a:solidFill>
                  <a:schemeClr val="tx1">
                    <a:lumMod val="95000"/>
                    <a:lumOff val="5000"/>
                  </a:schemeClr>
                </a:solidFill>
                <a:latin typeface="+mj-lt"/>
                <a:ea typeface="+mj-ea"/>
                <a:cs typeface="+mj-cs"/>
              </a:rPr>
              <a:t>El estado de insolvencia como elemento que define “tradicionalmente”  la consumación delictiva</a:t>
            </a:r>
            <a:endParaRPr lang="en-US" sz="2800" b="1" kern="1200" cap="all" spc="100" baseline="0" dirty="0">
              <a:solidFill>
                <a:schemeClr val="tx1">
                  <a:lumMod val="95000"/>
                  <a:lumOff val="5000"/>
                </a:schemeClr>
              </a:solidFill>
              <a:latin typeface="+mj-lt"/>
              <a:ea typeface="+mj-ea"/>
              <a:cs typeface="+mj-cs"/>
            </a:endParaRPr>
          </a:p>
        </p:txBody>
      </p:sp>
      <p:graphicFrame>
        <p:nvGraphicFramePr>
          <p:cNvPr id="1176" name="Shape 1174">
            <a:extLst>
              <a:ext uri="{FF2B5EF4-FFF2-40B4-BE49-F238E27FC236}">
                <a16:creationId xmlns:a16="http://schemas.microsoft.com/office/drawing/2014/main" id="{EE35CD07-6028-4493-9E62-840CD1D1D45A}"/>
              </a:ext>
            </a:extLst>
          </p:cNvPr>
          <p:cNvGraphicFramePr/>
          <p:nvPr>
            <p:extLst>
              <p:ext uri="{D42A27DB-BD31-4B8C-83A1-F6EECF244321}">
                <p14:modId xmlns:p14="http://schemas.microsoft.com/office/powerpoint/2010/main" val="160693101"/>
              </p:ext>
            </p:extLst>
          </p:nvPr>
        </p:nvGraphicFramePr>
        <p:xfrm>
          <a:off x="767953" y="1660358"/>
          <a:ext cx="8099321" cy="48607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177" name="Group 1176">
            <a:extLst>
              <a:ext uri="{FF2B5EF4-FFF2-40B4-BE49-F238E27FC236}">
                <a16:creationId xmlns:a16="http://schemas.microsoft.com/office/drawing/2014/main" id="{5B5504F5-A44D-4727-B62D-D306EE4C0C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3134" y="0"/>
            <a:ext cx="9438087" cy="6853238"/>
            <a:chOff x="-417513" y="0"/>
            <a:chExt cx="12584114" cy="6853238"/>
          </a:xfrm>
        </p:grpSpPr>
        <p:sp>
          <p:nvSpPr>
            <p:cNvPr id="1178" name="Freeform 5">
              <a:extLst>
                <a:ext uri="{FF2B5EF4-FFF2-40B4-BE49-F238E27FC236}">
                  <a16:creationId xmlns:a16="http://schemas.microsoft.com/office/drawing/2014/main" id="{42E83A18-C907-44D5-83DF-CFB1812545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79" name="Freeform 6">
              <a:extLst>
                <a:ext uri="{FF2B5EF4-FFF2-40B4-BE49-F238E27FC236}">
                  <a16:creationId xmlns:a16="http://schemas.microsoft.com/office/drawing/2014/main" id="{E845C857-E334-431F-9264-4BEF01228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80" name="Freeform 7">
              <a:extLst>
                <a:ext uri="{FF2B5EF4-FFF2-40B4-BE49-F238E27FC236}">
                  <a16:creationId xmlns:a16="http://schemas.microsoft.com/office/drawing/2014/main" id="{426C9BD9-ECC0-4C60-87C1-D07F8F075A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81" name="Freeform 8">
              <a:extLst>
                <a:ext uri="{FF2B5EF4-FFF2-40B4-BE49-F238E27FC236}">
                  <a16:creationId xmlns:a16="http://schemas.microsoft.com/office/drawing/2014/main" id="{7FBDFA8E-61C4-4F76-819E-308A16DEE2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182" name="Freeform 9">
              <a:extLst>
                <a:ext uri="{FF2B5EF4-FFF2-40B4-BE49-F238E27FC236}">
                  <a16:creationId xmlns:a16="http://schemas.microsoft.com/office/drawing/2014/main" id="{761F1C21-70B1-4D4E-831C-75DB8E7EA9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183" name="Freeform 10">
              <a:extLst>
                <a:ext uri="{FF2B5EF4-FFF2-40B4-BE49-F238E27FC236}">
                  <a16:creationId xmlns:a16="http://schemas.microsoft.com/office/drawing/2014/main" id="{FD6B914E-6122-42BE-91C5-72FA400D02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184" name="Freeform 11">
              <a:extLst>
                <a:ext uri="{FF2B5EF4-FFF2-40B4-BE49-F238E27FC236}">
                  <a16:creationId xmlns:a16="http://schemas.microsoft.com/office/drawing/2014/main" id="{25950DE0-F9E4-4487-93B8-F6FDB00B2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85" name="Freeform 12">
              <a:extLst>
                <a:ext uri="{FF2B5EF4-FFF2-40B4-BE49-F238E27FC236}">
                  <a16:creationId xmlns:a16="http://schemas.microsoft.com/office/drawing/2014/main" id="{319D2307-45E1-4592-8192-9C9102D4EA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86" name="Freeform 13">
              <a:extLst>
                <a:ext uri="{FF2B5EF4-FFF2-40B4-BE49-F238E27FC236}">
                  <a16:creationId xmlns:a16="http://schemas.microsoft.com/office/drawing/2014/main" id="{1A93A333-9537-4DEC-A527-7733E1096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87" name="Freeform 14">
              <a:extLst>
                <a:ext uri="{FF2B5EF4-FFF2-40B4-BE49-F238E27FC236}">
                  <a16:creationId xmlns:a16="http://schemas.microsoft.com/office/drawing/2014/main" id="{76DEF779-F072-40FD-A3BF-84E3B8C6D1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88" name="Freeform 15">
              <a:extLst>
                <a:ext uri="{FF2B5EF4-FFF2-40B4-BE49-F238E27FC236}">
                  <a16:creationId xmlns:a16="http://schemas.microsoft.com/office/drawing/2014/main" id="{6861570E-EBF4-48B8-AB90-2A40B52287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89" name="Freeform 16">
              <a:extLst>
                <a:ext uri="{FF2B5EF4-FFF2-40B4-BE49-F238E27FC236}">
                  <a16:creationId xmlns:a16="http://schemas.microsoft.com/office/drawing/2014/main" id="{68EF8EC2-E3C0-4C22-B1B8-6E30AC2445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90" name="Freeform 17">
              <a:extLst>
                <a:ext uri="{FF2B5EF4-FFF2-40B4-BE49-F238E27FC236}">
                  <a16:creationId xmlns:a16="http://schemas.microsoft.com/office/drawing/2014/main" id="{AC3BE00B-705F-42C6-94CE-E89B1FA4E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91" name="Freeform 18">
              <a:extLst>
                <a:ext uri="{FF2B5EF4-FFF2-40B4-BE49-F238E27FC236}">
                  <a16:creationId xmlns:a16="http://schemas.microsoft.com/office/drawing/2014/main" id="{F23249F0-6642-4CDD-B89B-7EC0C254A7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92" name="Freeform 19">
              <a:extLst>
                <a:ext uri="{FF2B5EF4-FFF2-40B4-BE49-F238E27FC236}">
                  <a16:creationId xmlns:a16="http://schemas.microsoft.com/office/drawing/2014/main" id="{9E5173CD-2C19-40D0-B444-CF38FF2207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93" name="Freeform 20">
              <a:extLst>
                <a:ext uri="{FF2B5EF4-FFF2-40B4-BE49-F238E27FC236}">
                  <a16:creationId xmlns:a16="http://schemas.microsoft.com/office/drawing/2014/main" id="{C46A9203-B0FB-426A-9F90-6953A96AE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194" name="Freeform 21">
              <a:extLst>
                <a:ext uri="{FF2B5EF4-FFF2-40B4-BE49-F238E27FC236}">
                  <a16:creationId xmlns:a16="http://schemas.microsoft.com/office/drawing/2014/main" id="{F0B66C88-C270-4AE6-B12C-71CFC5F1ED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1195" name="Freeform 22">
              <a:extLst>
                <a:ext uri="{FF2B5EF4-FFF2-40B4-BE49-F238E27FC236}">
                  <a16:creationId xmlns:a16="http://schemas.microsoft.com/office/drawing/2014/main" id="{9113790B-9AB2-45C0-85DD-4E73038947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96" name="Freeform 23">
              <a:extLst>
                <a:ext uri="{FF2B5EF4-FFF2-40B4-BE49-F238E27FC236}">
                  <a16:creationId xmlns:a16="http://schemas.microsoft.com/office/drawing/2014/main" id="{36488705-890C-4BDD-AC3C-9807F6A6E5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97" name="Freeform 24">
              <a:extLst>
                <a:ext uri="{FF2B5EF4-FFF2-40B4-BE49-F238E27FC236}">
                  <a16:creationId xmlns:a16="http://schemas.microsoft.com/office/drawing/2014/main" id="{CCF65277-1D63-4A4A-957E-9F12111D91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98" name="Freeform 25">
              <a:extLst>
                <a:ext uri="{FF2B5EF4-FFF2-40B4-BE49-F238E27FC236}">
                  <a16:creationId xmlns:a16="http://schemas.microsoft.com/office/drawing/2014/main" id="{AD6DFDD0-50F6-498B-A4E6-DC6D9A7952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1200" name="Group 1199">
            <a:extLst>
              <a:ext uri="{FF2B5EF4-FFF2-40B4-BE49-F238E27FC236}">
                <a16:creationId xmlns:a16="http://schemas.microsoft.com/office/drawing/2014/main" id="{02A5D777-C3C4-4D83-B4A3-0C83DBE1CB1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108" y="1699589"/>
            <a:ext cx="2755857" cy="3470421"/>
            <a:chOff x="697883" y="1816768"/>
            <a:chExt cx="3674476" cy="3470421"/>
          </a:xfrm>
        </p:grpSpPr>
        <p:sp>
          <p:nvSpPr>
            <p:cNvPr id="1201" name="Rectangle 1200">
              <a:extLst>
                <a:ext uri="{FF2B5EF4-FFF2-40B4-BE49-F238E27FC236}">
                  <a16:creationId xmlns:a16="http://schemas.microsoft.com/office/drawing/2014/main" id="{580A9110-3349-42C1-8186-CB70C1FD44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02" name="Isosceles Triangle 22">
              <a:extLst>
                <a:ext uri="{FF2B5EF4-FFF2-40B4-BE49-F238E27FC236}">
                  <a16:creationId xmlns:a16="http://schemas.microsoft.com/office/drawing/2014/main" id="{4F5EDCDF-C218-4482-A13E-8CFB87D0D0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03" name="Rectangle 1202">
              <a:extLst>
                <a:ext uri="{FF2B5EF4-FFF2-40B4-BE49-F238E27FC236}">
                  <a16:creationId xmlns:a16="http://schemas.microsoft.com/office/drawing/2014/main" id="{3EB8EB4B-9F73-4DB2-B849-B88E0435D8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170" name="Shape 1170"/>
          <p:cNvSpPr>
            <a:spLocks noGrp="1"/>
          </p:cNvSpPr>
          <p:nvPr>
            <p:ph type="title"/>
          </p:nvPr>
        </p:nvSpPr>
        <p:spPr>
          <a:xfrm>
            <a:off x="666473" y="2349925"/>
            <a:ext cx="2624234" cy="2456442"/>
          </a:xfrm>
          <a:prstGeom prst="rect">
            <a:avLst/>
          </a:prstGeom>
        </p:spPr>
        <p:txBody>
          <a:bodyPr vert="horz" lIns="228600" tIns="228600" rIns="228600" bIns="228600" rtlCol="0" anchor="ctr">
            <a:normAutofit/>
          </a:bodyPr>
          <a:lstStyle>
            <a:lvl1pPr>
              <a:defRPr sz="2400">
                <a:solidFill>
                  <a:srgbClr val="FFFF99"/>
                </a:solidFill>
              </a:defRPr>
            </a:lvl1pPr>
          </a:lstStyle>
          <a:p>
            <a:pPr lvl="0" defTabSz="914400">
              <a:defRPr sz="1800">
                <a:solidFill>
                  <a:srgbClr val="000000"/>
                </a:solidFill>
              </a:defRPr>
            </a:pPr>
            <a:r>
              <a:rPr lang="en-US" sz="3400" b="0" i="0" kern="1200" cap="none" spc="-150" dirty="0">
                <a:solidFill>
                  <a:srgbClr val="FFFEFF"/>
                </a:solidFill>
                <a:effectLst/>
                <a:latin typeface="+mj-lt"/>
                <a:ea typeface="+mj-ea"/>
                <a:cs typeface="+mj-cs"/>
              </a:rPr>
              <a:t>Consumación y agotamiento</a:t>
            </a:r>
          </a:p>
        </p:txBody>
      </p:sp>
      <p:graphicFrame>
        <p:nvGraphicFramePr>
          <p:cNvPr id="1173" name="Shape 1171">
            <a:extLst>
              <a:ext uri="{FF2B5EF4-FFF2-40B4-BE49-F238E27FC236}">
                <a16:creationId xmlns:a16="http://schemas.microsoft.com/office/drawing/2014/main" id="{13366FEF-2523-9E91-B141-A5CD092B0660}"/>
              </a:ext>
            </a:extLst>
          </p:cNvPr>
          <p:cNvGraphicFramePr/>
          <p:nvPr>
            <p:extLst>
              <p:ext uri="{D42A27DB-BD31-4B8C-83A1-F6EECF244321}">
                <p14:modId xmlns:p14="http://schemas.microsoft.com/office/powerpoint/2010/main" val="847719102"/>
              </p:ext>
            </p:extLst>
          </p:nvPr>
        </p:nvGraphicFramePr>
        <p:xfrm>
          <a:off x="4181167" y="803186"/>
          <a:ext cx="4366325" cy="52878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overrideClrMapping bg1="dk1" tx1="lt1" bg2="dk2" tx2="lt2" accent1="accent1" accent2="accent2" accent3="accent3" accent4="accent4" accent5="accent5" accent6="accent6" hlink="hlink" folHlink="folHlink"/>
  </p:clrMapOvr>
  <p:transition spd="med">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D7107F8D-F9F2-4A4E-8077-65AFF86C3E34}"/>
              </a:ext>
            </a:extLst>
          </p:cNvPr>
          <p:cNvPicPr>
            <a:picLocks noChangeAspect="1"/>
          </p:cNvPicPr>
          <p:nvPr/>
        </p:nvPicPr>
        <p:blipFill>
          <a:blip r:embed="rId2"/>
          <a:stretch>
            <a:fillRect/>
          </a:stretch>
        </p:blipFill>
        <p:spPr>
          <a:xfrm>
            <a:off x="0" y="344384"/>
            <a:ext cx="9144000" cy="6858000"/>
          </a:xfrm>
          <a:prstGeom prst="rect">
            <a:avLst/>
          </a:prstGeom>
        </p:spPr>
      </p:pic>
    </p:spTree>
    <p:extLst>
      <p:ext uri="{BB962C8B-B14F-4D97-AF65-F5344CB8AC3E}">
        <p14:creationId xmlns:p14="http://schemas.microsoft.com/office/powerpoint/2010/main" val="3641920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160363" y="541421"/>
            <a:ext cx="4673143" cy="794084"/>
          </a:xfrm>
        </p:spPr>
        <p:txBody>
          <a:bodyPr vert="horz" lIns="228600" tIns="228600" rIns="228600" bIns="228600" rtlCol="0" anchor="t">
            <a:normAutofit fontScale="90000"/>
          </a:bodyPr>
          <a:lstStyle/>
          <a:p>
            <a:pPr algn="l" defTabSz="914400"/>
            <a:r>
              <a:rPr lang="en-US" sz="3100" u="sng" spc="-150" dirty="0">
                <a:solidFill>
                  <a:schemeClr val="accent1"/>
                </a:solidFill>
              </a:rPr>
              <a:t>CONSUMACIÓN (II)</a:t>
            </a:r>
          </a:p>
        </p:txBody>
      </p:sp>
      <p:sp>
        <p:nvSpPr>
          <p:cNvPr id="3" name="Marcador de texto 2"/>
          <p:cNvSpPr>
            <a:spLocks noGrp="1"/>
          </p:cNvSpPr>
          <p:nvPr>
            <p:ph type="body" idx="1"/>
          </p:nvPr>
        </p:nvSpPr>
        <p:spPr>
          <a:xfrm>
            <a:off x="757989" y="1630132"/>
            <a:ext cx="7244203" cy="4889988"/>
          </a:xfrm>
        </p:spPr>
        <p:txBody>
          <a:bodyPr vert="horz" lIns="91440" tIns="45720" rIns="91440" bIns="45720" rtlCol="0" anchor="t">
            <a:normAutofit fontScale="92500" lnSpcReduction="20000"/>
          </a:bodyPr>
          <a:lstStyle/>
          <a:p>
            <a:pPr marL="257175" lvl="0" indent="-228600" defTabSz="914400">
              <a:lnSpc>
                <a:spcPct val="110000"/>
              </a:lnSpc>
              <a:spcBef>
                <a:spcPts val="500"/>
              </a:spcBef>
              <a:buClr>
                <a:schemeClr val="accent1"/>
              </a:buClr>
              <a:defRPr sz="1800"/>
            </a:pPr>
            <a:r>
              <a:rPr lang="en-US" b="1" dirty="0" err="1"/>
              <a:t>Jur</a:t>
            </a:r>
            <a:r>
              <a:rPr lang="en-US" b="1" dirty="0"/>
              <a:t>. </a:t>
            </a:r>
            <a:r>
              <a:rPr lang="en-US" b="1" dirty="0" err="1"/>
              <a:t>creciente</a:t>
            </a:r>
            <a:r>
              <a:rPr lang="en-US" b="1" dirty="0"/>
              <a:t> (¿</a:t>
            </a:r>
            <a:r>
              <a:rPr lang="en-US" b="1" dirty="0" err="1"/>
              <a:t>mayoritaria</a:t>
            </a:r>
            <a:r>
              <a:rPr lang="en-US" b="1" dirty="0"/>
              <a:t>?) </a:t>
            </a:r>
            <a:r>
              <a:rPr lang="en-US" b="1" dirty="0" err="1"/>
              <a:t>afirma</a:t>
            </a:r>
            <a:r>
              <a:rPr lang="en-US" b="1" dirty="0"/>
              <a:t> la </a:t>
            </a:r>
            <a:r>
              <a:rPr lang="en-US" b="1" dirty="0" err="1"/>
              <a:t>incompatibilidad</a:t>
            </a:r>
            <a:r>
              <a:rPr lang="en-US" b="1" dirty="0"/>
              <a:t> de un </a:t>
            </a:r>
            <a:r>
              <a:rPr lang="en-US" b="1" dirty="0" err="1"/>
              <a:t>delito</a:t>
            </a:r>
            <a:r>
              <a:rPr lang="en-US" b="1" dirty="0"/>
              <a:t> de </a:t>
            </a:r>
            <a:r>
              <a:rPr lang="en-US" b="1" dirty="0" err="1"/>
              <a:t>insolvencia</a:t>
            </a:r>
            <a:r>
              <a:rPr lang="en-US" b="1" dirty="0"/>
              <a:t> </a:t>
            </a:r>
            <a:r>
              <a:rPr lang="en-US" b="1" dirty="0" err="1"/>
              <a:t>cuando</a:t>
            </a:r>
            <a:r>
              <a:rPr lang="en-US" b="1" dirty="0"/>
              <a:t> se constate la </a:t>
            </a:r>
            <a:r>
              <a:rPr lang="en-US" b="1" dirty="0" err="1">
                <a:highlight>
                  <a:srgbClr val="FFFF00"/>
                </a:highlight>
              </a:rPr>
              <a:t>existencia</a:t>
            </a:r>
            <a:r>
              <a:rPr lang="en-US" b="1" dirty="0">
                <a:highlight>
                  <a:srgbClr val="FFFF00"/>
                </a:highlight>
              </a:rPr>
              <a:t> de </a:t>
            </a:r>
            <a:r>
              <a:rPr lang="en-US" b="1" dirty="0" err="1">
                <a:highlight>
                  <a:srgbClr val="FFFF00"/>
                </a:highlight>
              </a:rPr>
              <a:t>algún</a:t>
            </a:r>
            <a:r>
              <a:rPr lang="en-US" b="1" dirty="0">
                <a:highlight>
                  <a:srgbClr val="FFFF00"/>
                </a:highlight>
              </a:rPr>
              <a:t> bien no </a:t>
            </a:r>
            <a:r>
              <a:rPr lang="en-US" b="1" dirty="0" err="1">
                <a:highlight>
                  <a:srgbClr val="FFFF00"/>
                </a:highlight>
              </a:rPr>
              <a:t>ocultado</a:t>
            </a:r>
            <a:r>
              <a:rPr lang="en-US" b="1" dirty="0">
                <a:highlight>
                  <a:srgbClr val="FFFF00"/>
                </a:highlight>
              </a:rPr>
              <a:t> y </a:t>
            </a:r>
            <a:r>
              <a:rPr lang="en-US" b="1" i="1" dirty="0" err="1">
                <a:highlight>
                  <a:srgbClr val="FFFF00"/>
                </a:highlight>
              </a:rPr>
              <a:t>conocido</a:t>
            </a:r>
            <a:r>
              <a:rPr lang="en-US" b="1" dirty="0">
                <a:highlight>
                  <a:srgbClr val="FFFF00"/>
                </a:highlight>
              </a:rPr>
              <a:t>, de valor </a:t>
            </a:r>
            <a:r>
              <a:rPr lang="en-US" b="1" dirty="0" err="1">
                <a:highlight>
                  <a:srgbClr val="FFFF00"/>
                </a:highlight>
              </a:rPr>
              <a:t>suficiente</a:t>
            </a:r>
            <a:r>
              <a:rPr lang="en-US" b="1" dirty="0">
                <a:highlight>
                  <a:srgbClr val="FFFF00"/>
                </a:highlight>
              </a:rPr>
              <a:t> y libre de </a:t>
            </a:r>
            <a:r>
              <a:rPr lang="en-US" b="1" dirty="0" err="1">
                <a:highlight>
                  <a:srgbClr val="FFFF00"/>
                </a:highlight>
              </a:rPr>
              <a:t>otras</a:t>
            </a:r>
            <a:r>
              <a:rPr lang="en-US" b="1" dirty="0">
                <a:highlight>
                  <a:srgbClr val="FFFF00"/>
                </a:highlight>
              </a:rPr>
              <a:t> </a:t>
            </a:r>
            <a:r>
              <a:rPr lang="en-US" b="1" dirty="0" err="1">
                <a:highlight>
                  <a:srgbClr val="FFFF00"/>
                </a:highlight>
              </a:rPr>
              <a:t>responsabilidades</a:t>
            </a:r>
            <a:r>
              <a:rPr lang="en-US" b="1" dirty="0">
                <a:highlight>
                  <a:srgbClr val="FFFF00"/>
                </a:highlight>
              </a:rPr>
              <a:t> </a:t>
            </a:r>
            <a:r>
              <a:rPr lang="en-US" dirty="0">
                <a:sym typeface="Wingdings"/>
              </a:rPr>
              <a:t> </a:t>
            </a:r>
            <a:r>
              <a:rPr lang="en-US" b="1" dirty="0" err="1"/>
              <a:t>ni</a:t>
            </a:r>
            <a:r>
              <a:rPr lang="en-US" b="1" dirty="0"/>
              <a:t> hay </a:t>
            </a:r>
            <a:r>
              <a:rPr lang="en-US" b="1" dirty="0" err="1"/>
              <a:t>insolvencia</a:t>
            </a:r>
            <a:r>
              <a:rPr lang="en-US" b="1" dirty="0"/>
              <a:t> </a:t>
            </a:r>
            <a:r>
              <a:rPr lang="en-US" b="1" dirty="0" err="1"/>
              <a:t>ni</a:t>
            </a:r>
            <a:r>
              <a:rPr lang="en-US" b="1" dirty="0"/>
              <a:t> se </a:t>
            </a:r>
            <a:r>
              <a:rPr lang="en-US" b="1" dirty="0" err="1"/>
              <a:t>dificulta</a:t>
            </a:r>
            <a:r>
              <a:rPr lang="en-US" b="1" dirty="0"/>
              <a:t> la </a:t>
            </a:r>
            <a:r>
              <a:rPr lang="en-US" b="1" dirty="0" err="1"/>
              <a:t>vía</a:t>
            </a:r>
            <a:r>
              <a:rPr lang="en-US" b="1" dirty="0"/>
              <a:t> de </a:t>
            </a:r>
            <a:r>
              <a:rPr lang="en-US" b="1" dirty="0" err="1"/>
              <a:t>apremio</a:t>
            </a:r>
            <a:endParaRPr lang="en-US" b="1" dirty="0"/>
          </a:p>
          <a:p>
            <a:pPr marL="620485" lvl="1" indent="-228600" defTabSz="914400">
              <a:lnSpc>
                <a:spcPct val="110000"/>
              </a:lnSpc>
              <a:spcBef>
                <a:spcPts val="300"/>
              </a:spcBef>
              <a:buClr>
                <a:schemeClr val="accent1"/>
              </a:buClr>
              <a:defRPr sz="1800"/>
            </a:pPr>
            <a:r>
              <a:rPr lang="en-US" sz="1600" b="1" dirty="0"/>
              <a:t> “BIENES CONOCIDOS”; “</a:t>
            </a:r>
            <a:r>
              <a:rPr lang="en-US" sz="1600" b="1" dirty="0" err="1"/>
              <a:t>bienes</a:t>
            </a:r>
            <a:r>
              <a:rPr lang="en-US" sz="1600" b="1" dirty="0"/>
              <a:t> </a:t>
            </a:r>
            <a:r>
              <a:rPr lang="en-US" sz="1600" b="1" dirty="0" err="1"/>
              <a:t>públicos</a:t>
            </a:r>
            <a:r>
              <a:rPr lang="en-US" sz="1600" b="1" dirty="0"/>
              <a:t> </a:t>
            </a:r>
            <a:r>
              <a:rPr lang="en-US" sz="1600" b="1" dirty="0" err="1"/>
              <a:t>en</a:t>
            </a:r>
            <a:r>
              <a:rPr lang="en-US" sz="1600" b="1" dirty="0"/>
              <a:t> los que de forma </a:t>
            </a:r>
            <a:r>
              <a:rPr lang="en-US" sz="1600" b="1" dirty="0" err="1"/>
              <a:t>sencilla</a:t>
            </a:r>
            <a:r>
              <a:rPr lang="en-US" sz="1600" b="1" dirty="0"/>
              <a:t> se </a:t>
            </a:r>
            <a:r>
              <a:rPr lang="en-US" sz="1600" b="1" dirty="0" err="1"/>
              <a:t>puedan</a:t>
            </a:r>
            <a:r>
              <a:rPr lang="en-US" sz="1600" b="1" dirty="0"/>
              <a:t> </a:t>
            </a:r>
            <a:r>
              <a:rPr lang="en-US" sz="1600" b="1" dirty="0" err="1"/>
              <a:t>perseguir</a:t>
            </a:r>
            <a:r>
              <a:rPr lang="en-US" sz="1600" b="1" dirty="0"/>
              <a:t> para </a:t>
            </a:r>
            <a:r>
              <a:rPr lang="en-US" sz="1600" b="1" dirty="0" err="1"/>
              <a:t>cobrar</a:t>
            </a:r>
            <a:r>
              <a:rPr lang="en-US" sz="1600" b="1" dirty="0"/>
              <a:t> sus </a:t>
            </a:r>
            <a:r>
              <a:rPr lang="en-US" sz="1600" b="1" dirty="0" err="1"/>
              <a:t>deudas</a:t>
            </a:r>
            <a:r>
              <a:rPr lang="en-US" sz="1600" b="1" dirty="0"/>
              <a:t>” (STS239/2021, 17 </a:t>
            </a:r>
            <a:r>
              <a:rPr lang="en-US" sz="1600" b="1" dirty="0" err="1"/>
              <a:t>marzo</a:t>
            </a:r>
            <a:r>
              <a:rPr lang="en-US" sz="1600" b="1" dirty="0"/>
              <a:t>)</a:t>
            </a:r>
          </a:p>
          <a:p>
            <a:pPr marL="620485" lvl="1" indent="-228600" defTabSz="914400">
              <a:lnSpc>
                <a:spcPct val="110000"/>
              </a:lnSpc>
              <a:spcBef>
                <a:spcPts val="300"/>
              </a:spcBef>
              <a:buClr>
                <a:schemeClr val="accent1"/>
              </a:buClr>
              <a:defRPr sz="1800"/>
            </a:pPr>
            <a:r>
              <a:rPr lang="en-US" sz="1600" b="1" dirty="0"/>
              <a:t>STS 239/2021, 17 </a:t>
            </a:r>
            <a:r>
              <a:rPr lang="en-US" sz="1600" b="1" dirty="0" err="1"/>
              <a:t>marzo</a:t>
            </a:r>
            <a:r>
              <a:rPr lang="en-US" sz="1600" b="1" dirty="0"/>
              <a:t>: </a:t>
            </a:r>
            <a:r>
              <a:rPr lang="en-US" sz="1600" b="1" dirty="0" err="1"/>
              <a:t>si</a:t>
            </a:r>
            <a:r>
              <a:rPr lang="en-US" sz="1600" b="1" dirty="0"/>
              <a:t> se </a:t>
            </a:r>
            <a:r>
              <a:rPr lang="en-US" sz="1600" b="1" dirty="0" err="1"/>
              <a:t>tienen</a:t>
            </a:r>
            <a:r>
              <a:rPr lang="en-US" sz="1600" b="1" dirty="0"/>
              <a:t> </a:t>
            </a:r>
            <a:r>
              <a:rPr lang="en-US" sz="1600" b="1" dirty="0" err="1"/>
              <a:t>bienes</a:t>
            </a:r>
            <a:r>
              <a:rPr lang="en-US" sz="1600" b="1" dirty="0"/>
              <a:t>, </a:t>
            </a:r>
            <a:r>
              <a:rPr lang="en-US" sz="1600" b="1" dirty="0" err="1"/>
              <a:t>pero</a:t>
            </a:r>
            <a:r>
              <a:rPr lang="en-US" sz="1600" b="1" dirty="0"/>
              <a:t> se ha </a:t>
            </a:r>
            <a:r>
              <a:rPr lang="en-US" sz="1600" b="1" dirty="0" err="1"/>
              <a:t>diseñado</a:t>
            </a:r>
            <a:r>
              <a:rPr lang="en-US" sz="1600" b="1" dirty="0"/>
              <a:t> un </a:t>
            </a:r>
            <a:r>
              <a:rPr lang="en-US" sz="1600" b="1" dirty="0" err="1"/>
              <a:t>operativo</a:t>
            </a:r>
            <a:r>
              <a:rPr lang="en-US" sz="1600" b="1" dirty="0"/>
              <a:t> que </a:t>
            </a:r>
            <a:r>
              <a:rPr lang="en-US" sz="1600" b="1" dirty="0" err="1"/>
              <a:t>hace</a:t>
            </a:r>
            <a:r>
              <a:rPr lang="en-US" sz="1600" b="1" dirty="0"/>
              <a:t> </a:t>
            </a:r>
            <a:r>
              <a:rPr lang="en-US" sz="1600" b="1" dirty="0" err="1"/>
              <a:t>difícil</a:t>
            </a:r>
            <a:r>
              <a:rPr lang="en-US" sz="1600" b="1" dirty="0"/>
              <a:t> la </a:t>
            </a:r>
            <a:r>
              <a:rPr lang="en-US" sz="1600" b="1" dirty="0" err="1"/>
              <a:t>trazabilidad</a:t>
            </a:r>
            <a:r>
              <a:rPr lang="en-US" sz="1600" b="1" dirty="0"/>
              <a:t> de </a:t>
            </a:r>
            <a:r>
              <a:rPr lang="en-US" sz="1600" b="1" dirty="0" err="1"/>
              <a:t>movimientos</a:t>
            </a:r>
            <a:r>
              <a:rPr lang="en-US" sz="1600" b="1" dirty="0"/>
              <a:t> y el </a:t>
            </a:r>
            <a:r>
              <a:rPr lang="en-US" sz="1600" b="1" dirty="0" err="1"/>
              <a:t>cobro</a:t>
            </a:r>
            <a:r>
              <a:rPr lang="en-US" sz="1600" b="1" dirty="0"/>
              <a:t>, la </a:t>
            </a:r>
            <a:r>
              <a:rPr lang="en-US" sz="1600" b="1" dirty="0" err="1"/>
              <a:t>conducta</a:t>
            </a:r>
            <a:r>
              <a:rPr lang="en-US" sz="1600" b="1" dirty="0"/>
              <a:t> es </a:t>
            </a:r>
            <a:r>
              <a:rPr lang="en-US" sz="1600" b="1" dirty="0" err="1"/>
              <a:t>delictiva</a:t>
            </a:r>
            <a:r>
              <a:rPr lang="en-US" sz="1600" b="1" dirty="0"/>
              <a:t>. </a:t>
            </a:r>
            <a:endParaRPr lang="en-US" sz="1600" dirty="0"/>
          </a:p>
          <a:p>
            <a:pPr marL="285750" lvl="1" indent="-228600" defTabSz="914400">
              <a:lnSpc>
                <a:spcPct val="110000"/>
              </a:lnSpc>
              <a:spcBef>
                <a:spcPts val="500"/>
              </a:spcBef>
              <a:buClr>
                <a:schemeClr val="accent1"/>
              </a:buClr>
              <a:defRPr sz="1800"/>
            </a:pPr>
            <a:r>
              <a:rPr lang="en-US" dirty="0" err="1"/>
              <a:t>Necesidad</a:t>
            </a:r>
            <a:r>
              <a:rPr lang="en-US" dirty="0"/>
              <a:t> de </a:t>
            </a:r>
            <a:r>
              <a:rPr lang="en-US" dirty="0" err="1"/>
              <a:t>acreditar</a:t>
            </a:r>
            <a:r>
              <a:rPr lang="en-US" dirty="0"/>
              <a:t> (</a:t>
            </a:r>
            <a:r>
              <a:rPr lang="en-US" dirty="0" err="1"/>
              <a:t>acreedor</a:t>
            </a:r>
            <a:r>
              <a:rPr lang="en-US" dirty="0"/>
              <a:t>), antes de acceder al </a:t>
            </a:r>
            <a:r>
              <a:rPr lang="en-US" dirty="0" err="1"/>
              <a:t>proceso</a:t>
            </a:r>
            <a:r>
              <a:rPr lang="en-US" dirty="0"/>
              <a:t> penal, que no </a:t>
            </a:r>
            <a:r>
              <a:rPr lang="en-US" dirty="0" err="1"/>
              <a:t>consta</a:t>
            </a:r>
            <a:r>
              <a:rPr lang="en-US" dirty="0"/>
              <a:t> que el </a:t>
            </a:r>
            <a:r>
              <a:rPr lang="en-US" dirty="0" err="1"/>
              <a:t>deudor</a:t>
            </a:r>
            <a:r>
              <a:rPr lang="en-US" dirty="0"/>
              <a:t> </a:t>
            </a:r>
            <a:r>
              <a:rPr lang="en-US" dirty="0" err="1"/>
              <a:t>tenga</a:t>
            </a:r>
            <a:r>
              <a:rPr lang="en-US" dirty="0"/>
              <a:t> </a:t>
            </a:r>
            <a:r>
              <a:rPr lang="en-US" dirty="0" err="1"/>
              <a:t>bienes</a:t>
            </a:r>
            <a:r>
              <a:rPr lang="en-US" dirty="0"/>
              <a:t> </a:t>
            </a:r>
            <a:r>
              <a:rPr lang="en-US" dirty="0" err="1"/>
              <a:t>suficientes</a:t>
            </a:r>
            <a:r>
              <a:rPr lang="en-US" dirty="0"/>
              <a:t> para el </a:t>
            </a:r>
            <a:r>
              <a:rPr lang="en-US" dirty="0" err="1"/>
              <a:t>pago</a:t>
            </a:r>
            <a:r>
              <a:rPr lang="en-US" dirty="0"/>
              <a:t>, </a:t>
            </a:r>
            <a:r>
              <a:rPr lang="en-US" dirty="0" err="1"/>
              <a:t>puesto</a:t>
            </a:r>
            <a:r>
              <a:rPr lang="en-US" dirty="0"/>
              <a:t> que </a:t>
            </a:r>
            <a:r>
              <a:rPr lang="en-US" dirty="0" err="1"/>
              <a:t>si</a:t>
            </a:r>
            <a:r>
              <a:rPr lang="en-US" dirty="0"/>
              <a:t> </a:t>
            </a:r>
            <a:r>
              <a:rPr lang="en-US" dirty="0" err="1"/>
              <a:t>tiene</a:t>
            </a:r>
            <a:r>
              <a:rPr lang="en-US" dirty="0"/>
              <a:t> tales </a:t>
            </a:r>
            <a:r>
              <a:rPr lang="en-US" dirty="0" err="1"/>
              <a:t>bienes</a:t>
            </a:r>
            <a:r>
              <a:rPr lang="en-US" dirty="0"/>
              <a:t> </a:t>
            </a:r>
            <a:r>
              <a:rPr lang="en-US" dirty="0" err="1"/>
              <a:t>deberá</a:t>
            </a:r>
            <a:r>
              <a:rPr lang="en-US" dirty="0"/>
              <a:t> </a:t>
            </a:r>
            <a:r>
              <a:rPr lang="en-US" dirty="0" err="1"/>
              <a:t>promover</a:t>
            </a:r>
            <a:r>
              <a:rPr lang="en-US" dirty="0"/>
              <a:t> </a:t>
            </a:r>
            <a:r>
              <a:rPr lang="en-US" dirty="0" err="1"/>
              <a:t>su</a:t>
            </a:r>
            <a:r>
              <a:rPr lang="en-US" dirty="0"/>
              <a:t> </a:t>
            </a:r>
            <a:r>
              <a:rPr lang="en-US" dirty="0" err="1"/>
              <a:t>persecución</a:t>
            </a:r>
            <a:r>
              <a:rPr lang="en-US" dirty="0"/>
              <a:t> </a:t>
            </a:r>
          </a:p>
          <a:p>
            <a:pPr marL="285750" lvl="1" indent="-228600" defTabSz="914400">
              <a:lnSpc>
                <a:spcPct val="110000"/>
              </a:lnSpc>
              <a:spcBef>
                <a:spcPts val="500"/>
              </a:spcBef>
              <a:buClr>
                <a:schemeClr val="accent1"/>
              </a:buClr>
              <a:defRPr sz="1800"/>
            </a:pPr>
            <a:r>
              <a:rPr lang="en-US" dirty="0"/>
              <a:t>No es </a:t>
            </a:r>
            <a:r>
              <a:rPr lang="en-US" dirty="0" err="1"/>
              <a:t>necesario</a:t>
            </a:r>
            <a:r>
              <a:rPr lang="en-US" dirty="0"/>
              <a:t> </a:t>
            </a:r>
            <a:r>
              <a:rPr lang="en-US" dirty="0" err="1"/>
              <a:t>agotar</a:t>
            </a:r>
            <a:r>
              <a:rPr lang="en-US" dirty="0"/>
              <a:t> el </a:t>
            </a:r>
            <a:r>
              <a:rPr lang="en-US" dirty="0" err="1"/>
              <a:t>procedimiento</a:t>
            </a:r>
            <a:r>
              <a:rPr lang="en-US" dirty="0"/>
              <a:t> de </a:t>
            </a:r>
            <a:r>
              <a:rPr lang="en-US" dirty="0" err="1"/>
              <a:t>ejecución</a:t>
            </a:r>
            <a:r>
              <a:rPr lang="en-US" dirty="0"/>
              <a:t>  </a:t>
            </a:r>
            <a:r>
              <a:rPr lang="en-US" dirty="0" err="1"/>
              <a:t>porque</a:t>
            </a:r>
            <a:r>
              <a:rPr lang="en-US" dirty="0"/>
              <a:t> </a:t>
            </a:r>
            <a:r>
              <a:rPr lang="en-US" dirty="0" err="1"/>
              <a:t>deudor</a:t>
            </a:r>
            <a:r>
              <a:rPr lang="en-US" dirty="0"/>
              <a:t> </a:t>
            </a:r>
            <a:r>
              <a:rPr lang="en-US" dirty="0" err="1"/>
              <a:t>coloca</a:t>
            </a:r>
            <a:r>
              <a:rPr lang="en-US" dirty="0"/>
              <a:t> </a:t>
            </a:r>
            <a:r>
              <a:rPr lang="en-US" dirty="0" err="1"/>
              <a:t>su</a:t>
            </a:r>
            <a:r>
              <a:rPr lang="en-US" dirty="0"/>
              <a:t> </a:t>
            </a:r>
            <a:r>
              <a:rPr lang="en-US" dirty="0" err="1"/>
              <a:t>patrimonio</a:t>
            </a:r>
            <a:r>
              <a:rPr lang="en-US" dirty="0"/>
              <a:t> </a:t>
            </a:r>
            <a:r>
              <a:rPr lang="en-US" dirty="0" err="1"/>
              <a:t>en</a:t>
            </a:r>
            <a:r>
              <a:rPr lang="en-US" dirty="0"/>
              <a:t> </a:t>
            </a:r>
            <a:r>
              <a:rPr lang="en-US" dirty="0" err="1"/>
              <a:t>situación</a:t>
            </a:r>
            <a:r>
              <a:rPr lang="en-US" dirty="0"/>
              <a:t> que </a:t>
            </a:r>
            <a:r>
              <a:rPr lang="en-US" dirty="0" err="1"/>
              <a:t>hace</a:t>
            </a:r>
            <a:r>
              <a:rPr lang="en-US" dirty="0"/>
              <a:t> que no sea </a:t>
            </a:r>
            <a:r>
              <a:rPr lang="en-US" dirty="0" err="1"/>
              <a:t>previsible</a:t>
            </a:r>
            <a:r>
              <a:rPr lang="en-US" dirty="0"/>
              <a:t> </a:t>
            </a:r>
            <a:r>
              <a:rPr lang="en-US" dirty="0" err="1"/>
              <a:t>obtención</a:t>
            </a:r>
            <a:r>
              <a:rPr lang="en-US" dirty="0"/>
              <a:t> </a:t>
            </a:r>
            <a:r>
              <a:rPr lang="en-US" dirty="0" err="1"/>
              <a:t>resultado</a:t>
            </a:r>
            <a:r>
              <a:rPr lang="en-US" dirty="0"/>
              <a:t> </a:t>
            </a:r>
            <a:r>
              <a:rPr lang="en-US" dirty="0" err="1"/>
              <a:t>positivo</a:t>
            </a:r>
            <a:r>
              <a:rPr lang="en-US" dirty="0"/>
              <a:t> (SSTS </a:t>
            </a:r>
            <a:r>
              <a:rPr lang="en-US" b="1" dirty="0"/>
              <a:t>661/22, 30-06</a:t>
            </a:r>
            <a:r>
              <a:rPr lang="en-US" dirty="0"/>
              <a:t>; 129/03, 31-1; 1540/02, 23-9; 425/02, 11-3).</a:t>
            </a:r>
          </a:p>
        </p:txBody>
      </p:sp>
    </p:spTree>
    <p:extLst>
      <p:ext uri="{BB962C8B-B14F-4D97-AF65-F5344CB8AC3E}">
        <p14:creationId xmlns:p14="http://schemas.microsoft.com/office/powerpoint/2010/main" val="1266453153"/>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97" name="Group 1196">
            <a:extLst>
              <a:ext uri="{FF2B5EF4-FFF2-40B4-BE49-F238E27FC236}">
                <a16:creationId xmlns:a16="http://schemas.microsoft.com/office/drawing/2014/main" id="{15E1AC81-83F2-45A8-9054-15570F4E25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3134" y="0"/>
            <a:ext cx="9438087" cy="6853238"/>
            <a:chOff x="-417513" y="0"/>
            <a:chExt cx="12584114" cy="6853238"/>
          </a:xfrm>
        </p:grpSpPr>
        <p:sp>
          <p:nvSpPr>
            <p:cNvPr id="1198" name="Freeform 5">
              <a:extLst>
                <a:ext uri="{FF2B5EF4-FFF2-40B4-BE49-F238E27FC236}">
                  <a16:creationId xmlns:a16="http://schemas.microsoft.com/office/drawing/2014/main" id="{B15AA7C5-9BFE-4B90-A119-467AFACE9E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99" name="Freeform 6">
              <a:extLst>
                <a:ext uri="{FF2B5EF4-FFF2-40B4-BE49-F238E27FC236}">
                  <a16:creationId xmlns:a16="http://schemas.microsoft.com/office/drawing/2014/main" id="{944AB87D-35AF-4719-9940-5822E77023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00" name="Freeform 7">
              <a:extLst>
                <a:ext uri="{FF2B5EF4-FFF2-40B4-BE49-F238E27FC236}">
                  <a16:creationId xmlns:a16="http://schemas.microsoft.com/office/drawing/2014/main" id="{E8B33BE3-7890-4628-9322-7EFBA3375B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01" name="Freeform 8">
              <a:extLst>
                <a:ext uri="{FF2B5EF4-FFF2-40B4-BE49-F238E27FC236}">
                  <a16:creationId xmlns:a16="http://schemas.microsoft.com/office/drawing/2014/main" id="{01AD3ECF-519E-45E2-99DA-F5C1B50715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202" name="Freeform 9">
              <a:extLst>
                <a:ext uri="{FF2B5EF4-FFF2-40B4-BE49-F238E27FC236}">
                  <a16:creationId xmlns:a16="http://schemas.microsoft.com/office/drawing/2014/main" id="{C050E700-0FF1-4D25-B54C-84BA04FCD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203" name="Freeform 10">
              <a:extLst>
                <a:ext uri="{FF2B5EF4-FFF2-40B4-BE49-F238E27FC236}">
                  <a16:creationId xmlns:a16="http://schemas.microsoft.com/office/drawing/2014/main" id="{720D9C11-F5C9-41B0-B2F2-EE20BC3D0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204" name="Freeform 11">
              <a:extLst>
                <a:ext uri="{FF2B5EF4-FFF2-40B4-BE49-F238E27FC236}">
                  <a16:creationId xmlns:a16="http://schemas.microsoft.com/office/drawing/2014/main" id="{623A9DA0-857E-4CDE-80EA-F30F1CE55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05" name="Freeform 12">
              <a:extLst>
                <a:ext uri="{FF2B5EF4-FFF2-40B4-BE49-F238E27FC236}">
                  <a16:creationId xmlns:a16="http://schemas.microsoft.com/office/drawing/2014/main" id="{C48B8F4C-2C83-46F6-AFCD-58166AEB18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06" name="Freeform 13">
              <a:extLst>
                <a:ext uri="{FF2B5EF4-FFF2-40B4-BE49-F238E27FC236}">
                  <a16:creationId xmlns:a16="http://schemas.microsoft.com/office/drawing/2014/main" id="{234C3795-C44D-41A7-A8F6-891387A66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07" name="Freeform 14">
              <a:extLst>
                <a:ext uri="{FF2B5EF4-FFF2-40B4-BE49-F238E27FC236}">
                  <a16:creationId xmlns:a16="http://schemas.microsoft.com/office/drawing/2014/main" id="{91CC36F4-5DFA-4954-B354-97B180E98F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08" name="Freeform 15">
              <a:extLst>
                <a:ext uri="{FF2B5EF4-FFF2-40B4-BE49-F238E27FC236}">
                  <a16:creationId xmlns:a16="http://schemas.microsoft.com/office/drawing/2014/main" id="{7087A08E-C024-457D-8F99-1F340CED61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09" name="Freeform 16">
              <a:extLst>
                <a:ext uri="{FF2B5EF4-FFF2-40B4-BE49-F238E27FC236}">
                  <a16:creationId xmlns:a16="http://schemas.microsoft.com/office/drawing/2014/main" id="{61CFBC61-7F57-45D7-860E-BF51B0EDA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10" name="Freeform 17">
              <a:extLst>
                <a:ext uri="{FF2B5EF4-FFF2-40B4-BE49-F238E27FC236}">
                  <a16:creationId xmlns:a16="http://schemas.microsoft.com/office/drawing/2014/main" id="{2591C3DB-4880-431E-BC3D-37F1378AC5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11" name="Freeform 18">
              <a:extLst>
                <a:ext uri="{FF2B5EF4-FFF2-40B4-BE49-F238E27FC236}">
                  <a16:creationId xmlns:a16="http://schemas.microsoft.com/office/drawing/2014/main" id="{79557EFE-4199-4E24-8A13-1B9CC1715A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12" name="Freeform 19">
              <a:extLst>
                <a:ext uri="{FF2B5EF4-FFF2-40B4-BE49-F238E27FC236}">
                  <a16:creationId xmlns:a16="http://schemas.microsoft.com/office/drawing/2014/main" id="{0B965615-6052-4907-A136-9CAD14604C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13" name="Freeform 20">
              <a:extLst>
                <a:ext uri="{FF2B5EF4-FFF2-40B4-BE49-F238E27FC236}">
                  <a16:creationId xmlns:a16="http://schemas.microsoft.com/office/drawing/2014/main" id="{F788FFC4-205D-47C1-91E7-DD1A52E0AF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214" name="Freeform 21">
              <a:extLst>
                <a:ext uri="{FF2B5EF4-FFF2-40B4-BE49-F238E27FC236}">
                  <a16:creationId xmlns:a16="http://schemas.microsoft.com/office/drawing/2014/main" id="{462FADD6-C927-46ED-A6E6-273B35C2F1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1215" name="Freeform 22">
              <a:extLst>
                <a:ext uri="{FF2B5EF4-FFF2-40B4-BE49-F238E27FC236}">
                  <a16:creationId xmlns:a16="http://schemas.microsoft.com/office/drawing/2014/main" id="{AF64005E-134D-4444-9425-FB1C188985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16" name="Freeform 23">
              <a:extLst>
                <a:ext uri="{FF2B5EF4-FFF2-40B4-BE49-F238E27FC236}">
                  <a16:creationId xmlns:a16="http://schemas.microsoft.com/office/drawing/2014/main" id="{E2565CA7-A8CB-463D-8D25-4F41235BC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17" name="Freeform 24">
              <a:extLst>
                <a:ext uri="{FF2B5EF4-FFF2-40B4-BE49-F238E27FC236}">
                  <a16:creationId xmlns:a16="http://schemas.microsoft.com/office/drawing/2014/main" id="{41ABBFC0-4EEA-4634-A73B-945729D6BA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18" name="Freeform 25">
              <a:extLst>
                <a:ext uri="{FF2B5EF4-FFF2-40B4-BE49-F238E27FC236}">
                  <a16:creationId xmlns:a16="http://schemas.microsoft.com/office/drawing/2014/main" id="{E422F11F-726A-4A93-9D1B-B1400B061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1220" name="Group 1219">
            <a:extLst>
              <a:ext uri="{FF2B5EF4-FFF2-40B4-BE49-F238E27FC236}">
                <a16:creationId xmlns:a16="http://schemas.microsoft.com/office/drawing/2014/main" id="{FBF129BC-EA9E-4D20-898B-399F7727DFB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108" y="1699589"/>
            <a:ext cx="2755857" cy="3470421"/>
            <a:chOff x="697883" y="1816768"/>
            <a:chExt cx="3674476" cy="3470421"/>
          </a:xfrm>
        </p:grpSpPr>
        <p:sp>
          <p:nvSpPr>
            <p:cNvPr id="1221" name="Rectangle 1220">
              <a:extLst>
                <a:ext uri="{FF2B5EF4-FFF2-40B4-BE49-F238E27FC236}">
                  <a16:creationId xmlns:a16="http://schemas.microsoft.com/office/drawing/2014/main" id="{CFF42BAE-3249-46C8-9108-A83C87206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222" name="Isosceles Triangle 22">
              <a:extLst>
                <a:ext uri="{FF2B5EF4-FFF2-40B4-BE49-F238E27FC236}">
                  <a16:creationId xmlns:a16="http://schemas.microsoft.com/office/drawing/2014/main" id="{4DDE2BA8-4174-4A99-BB09-0BA28F2685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23" name="Rectangle 1222">
              <a:extLst>
                <a:ext uri="{FF2B5EF4-FFF2-40B4-BE49-F238E27FC236}">
                  <a16:creationId xmlns:a16="http://schemas.microsoft.com/office/drawing/2014/main" id="{4A893933-F7DD-4DA6-85C7-4CFF58741E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225" name="Rectangle 1224">
            <a:extLst>
              <a:ext uri="{FF2B5EF4-FFF2-40B4-BE49-F238E27FC236}">
                <a16:creationId xmlns:a16="http://schemas.microsoft.com/office/drawing/2014/main" id="{E2366EBA-92FD-44AE-87A9-25E5135EB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27" name="Group 1226">
            <a:extLst>
              <a:ext uri="{FF2B5EF4-FFF2-40B4-BE49-F238E27FC236}">
                <a16:creationId xmlns:a16="http://schemas.microsoft.com/office/drawing/2014/main" id="{B437F5FC-01F7-4EB4-81E7-C27D917E95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3134" y="0"/>
            <a:ext cx="9438087" cy="6853238"/>
            <a:chOff x="-417513" y="0"/>
            <a:chExt cx="12584114" cy="6853238"/>
          </a:xfrm>
        </p:grpSpPr>
        <p:sp>
          <p:nvSpPr>
            <p:cNvPr id="1228" name="Freeform 5">
              <a:extLst>
                <a:ext uri="{FF2B5EF4-FFF2-40B4-BE49-F238E27FC236}">
                  <a16:creationId xmlns:a16="http://schemas.microsoft.com/office/drawing/2014/main" id="{4B0CFF10-4805-4BFA-961B-1F60DAEB9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29" name="Freeform 6">
              <a:extLst>
                <a:ext uri="{FF2B5EF4-FFF2-40B4-BE49-F238E27FC236}">
                  <a16:creationId xmlns:a16="http://schemas.microsoft.com/office/drawing/2014/main" id="{BE054536-C03E-4857-B4AE-D687A58F9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30" name="Freeform 7">
              <a:extLst>
                <a:ext uri="{FF2B5EF4-FFF2-40B4-BE49-F238E27FC236}">
                  <a16:creationId xmlns:a16="http://schemas.microsoft.com/office/drawing/2014/main" id="{FE33E51C-23D8-43F5-98C4-A2ED2C4C9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31" name="Freeform 8">
              <a:extLst>
                <a:ext uri="{FF2B5EF4-FFF2-40B4-BE49-F238E27FC236}">
                  <a16:creationId xmlns:a16="http://schemas.microsoft.com/office/drawing/2014/main" id="{89E18891-DEB2-4CFD-A907-2868B2A910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232" name="Freeform 9">
              <a:extLst>
                <a:ext uri="{FF2B5EF4-FFF2-40B4-BE49-F238E27FC236}">
                  <a16:creationId xmlns:a16="http://schemas.microsoft.com/office/drawing/2014/main" id="{0002C1BB-DB60-4314-A2FC-203E54D94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233" name="Freeform 10">
              <a:extLst>
                <a:ext uri="{FF2B5EF4-FFF2-40B4-BE49-F238E27FC236}">
                  <a16:creationId xmlns:a16="http://schemas.microsoft.com/office/drawing/2014/main" id="{9B75BDFA-6D78-4FB1-9F21-5280855C4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234" name="Freeform 11">
              <a:extLst>
                <a:ext uri="{FF2B5EF4-FFF2-40B4-BE49-F238E27FC236}">
                  <a16:creationId xmlns:a16="http://schemas.microsoft.com/office/drawing/2014/main" id="{0B632D6B-A327-41AB-BBCF-9A03AD2AB7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35" name="Freeform 12">
              <a:extLst>
                <a:ext uri="{FF2B5EF4-FFF2-40B4-BE49-F238E27FC236}">
                  <a16:creationId xmlns:a16="http://schemas.microsoft.com/office/drawing/2014/main" id="{F514BBC5-1736-4813-BECB-5A6B6738E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36" name="Freeform 13">
              <a:extLst>
                <a:ext uri="{FF2B5EF4-FFF2-40B4-BE49-F238E27FC236}">
                  <a16:creationId xmlns:a16="http://schemas.microsoft.com/office/drawing/2014/main" id="{94A2C868-7AEC-4209-BFA3-7185B11D3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37" name="Freeform 14">
              <a:extLst>
                <a:ext uri="{FF2B5EF4-FFF2-40B4-BE49-F238E27FC236}">
                  <a16:creationId xmlns:a16="http://schemas.microsoft.com/office/drawing/2014/main" id="{FF56CB70-2B25-4695-ADC8-6092D0D112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38" name="Freeform 15">
              <a:extLst>
                <a:ext uri="{FF2B5EF4-FFF2-40B4-BE49-F238E27FC236}">
                  <a16:creationId xmlns:a16="http://schemas.microsoft.com/office/drawing/2014/main" id="{BA411BEF-2182-4458-B9AF-1634B5C2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39" name="Freeform 16">
              <a:extLst>
                <a:ext uri="{FF2B5EF4-FFF2-40B4-BE49-F238E27FC236}">
                  <a16:creationId xmlns:a16="http://schemas.microsoft.com/office/drawing/2014/main" id="{53F27E63-3F11-4C85-AC72-1EE8508C4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40" name="Freeform 17">
              <a:extLst>
                <a:ext uri="{FF2B5EF4-FFF2-40B4-BE49-F238E27FC236}">
                  <a16:creationId xmlns:a16="http://schemas.microsoft.com/office/drawing/2014/main" id="{68B589BA-F70F-4E0B-94B9-EEB83EDF3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41" name="Freeform 18">
              <a:extLst>
                <a:ext uri="{FF2B5EF4-FFF2-40B4-BE49-F238E27FC236}">
                  <a16:creationId xmlns:a16="http://schemas.microsoft.com/office/drawing/2014/main" id="{9D0B991D-CB0A-415F-8D77-A5565F66F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42" name="Freeform 19">
              <a:extLst>
                <a:ext uri="{FF2B5EF4-FFF2-40B4-BE49-F238E27FC236}">
                  <a16:creationId xmlns:a16="http://schemas.microsoft.com/office/drawing/2014/main" id="{701E99DE-74F0-41D1-BBF4-5A57053BB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43" name="Freeform 20">
              <a:extLst>
                <a:ext uri="{FF2B5EF4-FFF2-40B4-BE49-F238E27FC236}">
                  <a16:creationId xmlns:a16="http://schemas.microsoft.com/office/drawing/2014/main" id="{C02EE40A-8F17-4182-9495-9506463B7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244" name="Freeform 21">
              <a:extLst>
                <a:ext uri="{FF2B5EF4-FFF2-40B4-BE49-F238E27FC236}">
                  <a16:creationId xmlns:a16="http://schemas.microsoft.com/office/drawing/2014/main" id="{924210CA-0A35-4127-925F-D4084B7DC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1245" name="Freeform 22">
              <a:extLst>
                <a:ext uri="{FF2B5EF4-FFF2-40B4-BE49-F238E27FC236}">
                  <a16:creationId xmlns:a16="http://schemas.microsoft.com/office/drawing/2014/main" id="{DC13CEF1-DD2D-474C-B81C-820CEF3D9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46" name="Freeform 23">
              <a:extLst>
                <a:ext uri="{FF2B5EF4-FFF2-40B4-BE49-F238E27FC236}">
                  <a16:creationId xmlns:a16="http://schemas.microsoft.com/office/drawing/2014/main" id="{F889481A-8038-43E6-8EF1-A5F802CED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47" name="Freeform 24">
              <a:extLst>
                <a:ext uri="{FF2B5EF4-FFF2-40B4-BE49-F238E27FC236}">
                  <a16:creationId xmlns:a16="http://schemas.microsoft.com/office/drawing/2014/main" id="{128BD14A-9093-4854-A73A-F666B2ED2D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48" name="Freeform 25">
              <a:extLst>
                <a:ext uri="{FF2B5EF4-FFF2-40B4-BE49-F238E27FC236}">
                  <a16:creationId xmlns:a16="http://schemas.microsoft.com/office/drawing/2014/main" id="{22D884F4-76EC-4371-B903-E79CF191E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1250" name="Rectangle 1249">
            <a:extLst>
              <a:ext uri="{FF2B5EF4-FFF2-40B4-BE49-F238E27FC236}">
                <a16:creationId xmlns:a16="http://schemas.microsoft.com/office/drawing/2014/main" id="{7C462C46-EFB7-4580-9921-DFC346FCC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2748" y="0"/>
            <a:ext cx="7701252"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1" name="Shape 1191"/>
          <p:cNvSpPr>
            <a:spLocks noGrp="1"/>
          </p:cNvSpPr>
          <p:nvPr>
            <p:ph type="title"/>
          </p:nvPr>
        </p:nvSpPr>
        <p:spPr>
          <a:xfrm>
            <a:off x="2210136" y="257260"/>
            <a:ext cx="4673143" cy="1061287"/>
          </a:xfrm>
          <a:prstGeom prst="rect">
            <a:avLst/>
          </a:prstGeom>
        </p:spPr>
        <p:txBody>
          <a:bodyPr vert="horz" lIns="228600" tIns="228600" rIns="228600" bIns="228600" rtlCol="0" anchor="t">
            <a:normAutofit/>
          </a:bodyPr>
          <a:lstStyle>
            <a:lvl1pPr defTabSz="640079">
              <a:defRPr sz="2800"/>
            </a:lvl1pPr>
          </a:lstStyle>
          <a:p>
            <a:pPr lvl="0" algn="l" defTabSz="914400">
              <a:defRPr sz="1800"/>
            </a:pPr>
            <a:r>
              <a:rPr lang="en-US" sz="3100" spc="-150" dirty="0">
                <a:solidFill>
                  <a:schemeClr val="accent1"/>
                </a:solidFill>
              </a:rPr>
              <a:t>CONDUCTAS TÍPICAS</a:t>
            </a:r>
          </a:p>
        </p:txBody>
      </p:sp>
      <p:sp>
        <p:nvSpPr>
          <p:cNvPr id="1252" name="Isosceles Triangle 1251">
            <a:extLst>
              <a:ext uri="{FF2B5EF4-FFF2-40B4-BE49-F238E27FC236}">
                <a16:creationId xmlns:a16="http://schemas.microsoft.com/office/drawing/2014/main" id="{B8B918B4-AB10-4E3A-916E-A9625586E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310831" y="987224"/>
            <a:ext cx="300774" cy="194466"/>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192" name="Shape 1192"/>
          <p:cNvSpPr>
            <a:spLocks noGrp="1"/>
          </p:cNvSpPr>
          <p:nvPr>
            <p:ph type="body" idx="1"/>
          </p:nvPr>
        </p:nvSpPr>
        <p:spPr>
          <a:xfrm>
            <a:off x="1652589" y="1428084"/>
            <a:ext cx="7329488" cy="5172655"/>
          </a:xfrm>
          <a:prstGeom prst="rect">
            <a:avLst/>
          </a:prstGeom>
        </p:spPr>
        <p:txBody>
          <a:bodyPr vert="horz" lIns="91440" tIns="45720" rIns="91440" bIns="45720" rtlCol="0" anchor="t">
            <a:normAutofit/>
          </a:bodyPr>
          <a:lstStyle/>
          <a:p>
            <a:pPr marL="300037" lvl="0" indent="-228600" algn="just" defTabSz="914400">
              <a:lnSpc>
                <a:spcPct val="110000"/>
              </a:lnSpc>
              <a:spcBef>
                <a:spcPts val="600"/>
              </a:spcBef>
              <a:buClr>
                <a:schemeClr val="accent1"/>
              </a:buClr>
              <a:defRPr sz="1800"/>
            </a:pPr>
            <a:r>
              <a:rPr lang="en-US" sz="2000" b="1" u="sng" dirty="0" err="1"/>
              <a:t>Cualquier</a:t>
            </a:r>
            <a:r>
              <a:rPr lang="en-US" sz="2000" b="1" dirty="0"/>
              <a:t> </a:t>
            </a:r>
            <a:r>
              <a:rPr lang="en-US" sz="2000" b="1" dirty="0" err="1"/>
              <a:t>maniobra</a:t>
            </a:r>
            <a:r>
              <a:rPr lang="en-US" sz="2000" b="1" dirty="0"/>
              <a:t> </a:t>
            </a:r>
            <a:r>
              <a:rPr lang="en-US" sz="2000" b="1" i="1" dirty="0" err="1">
                <a:highlight>
                  <a:srgbClr val="00FFFF"/>
                </a:highlight>
              </a:rPr>
              <a:t>fraudulenta</a:t>
            </a:r>
            <a:r>
              <a:rPr lang="en-US" sz="2000" b="1" dirty="0"/>
              <a:t> de </a:t>
            </a:r>
            <a:r>
              <a:rPr lang="en-US" sz="2000" b="1" dirty="0" err="1"/>
              <a:t>ocultación</a:t>
            </a:r>
            <a:r>
              <a:rPr lang="en-US" sz="2000" b="1" dirty="0"/>
              <a:t> o </a:t>
            </a:r>
            <a:r>
              <a:rPr lang="en-US" sz="2000" b="1" dirty="0" err="1"/>
              <a:t>distracción</a:t>
            </a:r>
            <a:r>
              <a:rPr lang="en-US" sz="2000" b="1" dirty="0"/>
              <a:t> de </a:t>
            </a:r>
            <a:r>
              <a:rPr lang="en-US" sz="2000" b="1" dirty="0" err="1"/>
              <a:t>bienes</a:t>
            </a:r>
            <a:r>
              <a:rPr lang="en-US" sz="2000" b="1" dirty="0"/>
              <a:t> </a:t>
            </a:r>
            <a:r>
              <a:rPr lang="en-US" sz="2000" b="1" dirty="0" err="1"/>
              <a:t>propios</a:t>
            </a:r>
            <a:r>
              <a:rPr lang="en-US" sz="2000" b="1" dirty="0"/>
              <a:t> para </a:t>
            </a:r>
            <a:r>
              <a:rPr lang="en-US" sz="2000" b="1" dirty="0" err="1"/>
              <a:t>dilatar</a:t>
            </a:r>
            <a:r>
              <a:rPr lang="en-US" sz="2000" b="1" dirty="0"/>
              <a:t>, </a:t>
            </a:r>
            <a:r>
              <a:rPr lang="en-US" sz="2000" b="1" dirty="0" err="1"/>
              <a:t>eludir</a:t>
            </a:r>
            <a:r>
              <a:rPr lang="en-US" sz="2000" b="1" dirty="0"/>
              <a:t>, o </a:t>
            </a:r>
            <a:r>
              <a:rPr lang="en-US" sz="2000" b="1" dirty="0" err="1"/>
              <a:t>dificultar</a:t>
            </a:r>
            <a:r>
              <a:rPr lang="en-US" sz="2000" b="1" dirty="0"/>
              <a:t> la </a:t>
            </a:r>
            <a:r>
              <a:rPr lang="en-US" sz="2000" b="1" dirty="0" err="1"/>
              <a:t>satisfacción</a:t>
            </a:r>
            <a:r>
              <a:rPr lang="en-US" sz="2000" b="1" dirty="0"/>
              <a:t> de </a:t>
            </a:r>
            <a:r>
              <a:rPr lang="en-US" sz="2000" b="1" dirty="0" err="1"/>
              <a:t>obligaciones</a:t>
            </a:r>
            <a:r>
              <a:rPr lang="en-US" sz="2000" b="1" dirty="0"/>
              <a:t> previas que </a:t>
            </a:r>
            <a:r>
              <a:rPr lang="en-US" sz="2000" b="1" dirty="0" err="1"/>
              <a:t>origine</a:t>
            </a:r>
            <a:r>
              <a:rPr lang="en-US" sz="2000" b="1" dirty="0"/>
              <a:t> </a:t>
            </a:r>
            <a:r>
              <a:rPr lang="en-US" sz="2000" b="1" dirty="0" err="1"/>
              <a:t>situación</a:t>
            </a:r>
            <a:r>
              <a:rPr lang="en-US" sz="2000" b="1" dirty="0"/>
              <a:t> o </a:t>
            </a:r>
            <a:r>
              <a:rPr lang="en-US" sz="2000" b="1" dirty="0" err="1"/>
              <a:t>estado</a:t>
            </a:r>
            <a:r>
              <a:rPr lang="en-US" sz="2000" b="1" dirty="0"/>
              <a:t> de </a:t>
            </a:r>
            <a:r>
              <a:rPr lang="en-US" sz="2000" b="1" dirty="0" err="1"/>
              <a:t>insolvencia</a:t>
            </a:r>
            <a:endParaRPr lang="en-US" sz="2000" b="1" dirty="0"/>
          </a:p>
          <a:p>
            <a:pPr marL="642937" lvl="1" indent="-228600" defTabSz="914400">
              <a:lnSpc>
                <a:spcPct val="110000"/>
              </a:lnSpc>
              <a:spcBef>
                <a:spcPts val="600"/>
              </a:spcBef>
              <a:buClr>
                <a:schemeClr val="accent1"/>
              </a:buClr>
              <a:defRPr sz="1800"/>
            </a:pPr>
            <a:r>
              <a:rPr lang="en-US" sz="1100" b="1" dirty="0"/>
              <a:t>257.1.2.º “</a:t>
            </a:r>
            <a:r>
              <a:rPr lang="en-US" sz="1100" b="1" dirty="0" err="1"/>
              <a:t>realizar</a:t>
            </a:r>
            <a:r>
              <a:rPr lang="en-US" sz="1100" b="1" dirty="0"/>
              <a:t> </a:t>
            </a:r>
            <a:r>
              <a:rPr lang="en-US" sz="1100" b="1" dirty="0" err="1"/>
              <a:t>negocio</a:t>
            </a:r>
            <a:r>
              <a:rPr lang="en-US" sz="1100" b="1" dirty="0"/>
              <a:t> </a:t>
            </a:r>
            <a:r>
              <a:rPr lang="en-US" sz="1100" b="1" dirty="0" err="1"/>
              <a:t>dispositivo</a:t>
            </a:r>
            <a:r>
              <a:rPr lang="en-US" sz="1100" b="1" dirty="0"/>
              <a:t> que </a:t>
            </a:r>
            <a:r>
              <a:rPr lang="en-US" sz="1100" b="1" dirty="0" err="1"/>
              <a:t>genere</a:t>
            </a:r>
            <a:r>
              <a:rPr lang="en-US" sz="1100" b="1" dirty="0"/>
              <a:t> </a:t>
            </a:r>
            <a:r>
              <a:rPr lang="en-US" sz="1100" b="1" dirty="0" err="1"/>
              <a:t>obligaciones</a:t>
            </a:r>
            <a:r>
              <a:rPr lang="en-US" sz="1100" b="1" dirty="0"/>
              <a:t> </a:t>
            </a:r>
            <a:r>
              <a:rPr lang="en-US" sz="1100" b="1" dirty="0" err="1"/>
              <a:t>patrimoniales</a:t>
            </a:r>
            <a:r>
              <a:rPr lang="en-US" sz="1100" b="1" dirty="0"/>
              <a:t> </a:t>
            </a:r>
            <a:r>
              <a:rPr lang="en-US" sz="1100" b="1" dirty="0" err="1"/>
              <a:t>añadidas</a:t>
            </a:r>
            <a:r>
              <a:rPr lang="en-US" sz="1100" b="1" dirty="0"/>
              <a:t> o </a:t>
            </a:r>
            <a:r>
              <a:rPr lang="en-US" sz="1100" b="1" dirty="0" err="1"/>
              <a:t>reduzca</a:t>
            </a:r>
            <a:r>
              <a:rPr lang="en-US" sz="1100" b="1" dirty="0"/>
              <a:t> el </a:t>
            </a:r>
            <a:r>
              <a:rPr lang="en-US" sz="1100" b="1" dirty="0" err="1"/>
              <a:t>activo</a:t>
            </a:r>
            <a:r>
              <a:rPr lang="en-US" sz="1100" b="1" dirty="0"/>
              <a:t> patrimonial, </a:t>
            </a:r>
            <a:r>
              <a:rPr lang="en-US" sz="1100" b="1" dirty="0" err="1"/>
              <a:t>afectando</a:t>
            </a:r>
            <a:r>
              <a:rPr lang="en-US" sz="1100" b="1" dirty="0"/>
              <a:t> de forma grave al </a:t>
            </a:r>
            <a:r>
              <a:rPr lang="en-US" sz="1100" b="1" dirty="0" err="1"/>
              <a:t>proceso</a:t>
            </a:r>
            <a:r>
              <a:rPr lang="en-US" sz="1100" b="1" dirty="0"/>
              <a:t> de </a:t>
            </a:r>
            <a:r>
              <a:rPr lang="en-US" sz="1100" b="1" dirty="0" err="1"/>
              <a:t>ejecución</a:t>
            </a:r>
            <a:r>
              <a:rPr lang="en-US" sz="1100" b="1" dirty="0"/>
              <a:t> </a:t>
            </a:r>
            <a:r>
              <a:rPr lang="en-US" sz="1100" b="1" dirty="0" err="1"/>
              <a:t>crediticia</a:t>
            </a:r>
            <a:r>
              <a:rPr lang="en-US" sz="1100" b="1" dirty="0"/>
              <a:t> </a:t>
            </a:r>
            <a:r>
              <a:rPr lang="en-US" sz="1100" b="1" dirty="0" err="1"/>
              <a:t>en</a:t>
            </a:r>
            <a:r>
              <a:rPr lang="en-US" sz="1100" b="1" dirty="0"/>
              <a:t> </a:t>
            </a:r>
            <a:r>
              <a:rPr lang="en-US" sz="1100" b="1" dirty="0" err="1"/>
              <a:t>curso</a:t>
            </a:r>
            <a:r>
              <a:rPr lang="en-US" sz="1100" b="1" dirty="0"/>
              <a:t> o de </a:t>
            </a:r>
            <a:r>
              <a:rPr lang="en-US" sz="1100" b="1" dirty="0" err="1"/>
              <a:t>inminente</a:t>
            </a:r>
            <a:r>
              <a:rPr lang="en-US" sz="1100" b="1" dirty="0"/>
              <a:t> </a:t>
            </a:r>
            <a:r>
              <a:rPr lang="en-US" sz="1100" b="1" dirty="0" err="1"/>
              <a:t>ejecución</a:t>
            </a:r>
            <a:r>
              <a:rPr lang="en-US" sz="1100" b="1" dirty="0"/>
              <a:t>” (STS 130/2021, 12 </a:t>
            </a:r>
            <a:r>
              <a:rPr lang="en-US" sz="1100" b="1" dirty="0" err="1"/>
              <a:t>febrero</a:t>
            </a:r>
            <a:r>
              <a:rPr lang="en-US" sz="1100" b="1" dirty="0"/>
              <a:t>). Este </a:t>
            </a:r>
            <a:r>
              <a:rPr lang="en-US" sz="1100" b="1" dirty="0" err="1"/>
              <a:t>tipo</a:t>
            </a:r>
            <a:r>
              <a:rPr lang="en-US" sz="1100" b="1" dirty="0"/>
              <a:t> no </a:t>
            </a:r>
            <a:r>
              <a:rPr lang="en-US" sz="1100" b="1" dirty="0" err="1"/>
              <a:t>requiere</a:t>
            </a:r>
            <a:r>
              <a:rPr lang="en-US" sz="1100" b="1" dirty="0"/>
              <a:t> </a:t>
            </a:r>
            <a:r>
              <a:rPr lang="en-US" sz="1100" b="1" dirty="0" err="1"/>
              <a:t>ocultación</a:t>
            </a:r>
            <a:r>
              <a:rPr lang="en-US" sz="1100" b="1" dirty="0"/>
              <a:t>.</a:t>
            </a:r>
          </a:p>
          <a:p>
            <a:pPr marL="642937" lvl="1" indent="-228600" defTabSz="914400">
              <a:lnSpc>
                <a:spcPct val="110000"/>
              </a:lnSpc>
              <a:spcBef>
                <a:spcPts val="600"/>
              </a:spcBef>
              <a:buClr>
                <a:schemeClr val="accent1"/>
              </a:buClr>
              <a:defRPr sz="1800"/>
            </a:pPr>
            <a:endParaRPr lang="en-US" sz="1100" b="1" dirty="0"/>
          </a:p>
          <a:p>
            <a:pPr marL="640896" lvl="1" indent="-228600" defTabSz="914400">
              <a:lnSpc>
                <a:spcPct val="110000"/>
              </a:lnSpc>
              <a:spcBef>
                <a:spcPts val="400"/>
              </a:spcBef>
              <a:buClr>
                <a:schemeClr val="accent1"/>
              </a:buClr>
              <a:defRPr sz="1800"/>
            </a:pPr>
            <a:r>
              <a:rPr lang="en-US" b="1" u="sng" dirty="0"/>
              <a:t>La </a:t>
            </a:r>
            <a:r>
              <a:rPr lang="en-US" b="1" u="sng" dirty="0" err="1"/>
              <a:t>fraudulencia</a:t>
            </a:r>
            <a:r>
              <a:rPr lang="en-US" b="1" u="sng" dirty="0"/>
              <a:t> se </a:t>
            </a:r>
            <a:r>
              <a:rPr lang="en-US" b="1" u="sng" dirty="0" err="1"/>
              <a:t>puede</a:t>
            </a:r>
            <a:r>
              <a:rPr lang="en-US" b="1" u="sng" dirty="0"/>
              <a:t> </a:t>
            </a:r>
            <a:r>
              <a:rPr lang="en-US" b="1" u="sng" dirty="0" err="1"/>
              <a:t>acreditar</a:t>
            </a:r>
            <a:r>
              <a:rPr lang="en-US" b="1" u="sng" dirty="0"/>
              <a:t> por </a:t>
            </a:r>
            <a:r>
              <a:rPr lang="en-US" b="1" u="sng" dirty="0" err="1"/>
              <a:t>indicios</a:t>
            </a:r>
            <a:endParaRPr lang="en-US" b="1" u="sng" dirty="0"/>
          </a:p>
          <a:p>
            <a:pPr marL="1085850" lvl="2" indent="-228600" defTabSz="914400">
              <a:lnSpc>
                <a:spcPct val="110000"/>
              </a:lnSpc>
              <a:spcBef>
                <a:spcPts val="400"/>
              </a:spcBef>
              <a:buClr>
                <a:schemeClr val="accent1"/>
              </a:buClr>
              <a:defRPr sz="1800"/>
            </a:pPr>
            <a:r>
              <a:rPr lang="en-US" sz="1400" b="1" dirty="0" err="1"/>
              <a:t>Precio</a:t>
            </a:r>
            <a:r>
              <a:rPr lang="en-US" sz="1400" b="1" dirty="0"/>
              <a:t> </a:t>
            </a:r>
            <a:r>
              <a:rPr lang="en-US" sz="1400" b="1" dirty="0" err="1"/>
              <a:t>vil</a:t>
            </a:r>
            <a:r>
              <a:rPr lang="en-US" sz="1400" b="1" dirty="0"/>
              <a:t> indica </a:t>
            </a:r>
            <a:r>
              <a:rPr lang="en-US" sz="1400" b="1" dirty="0" err="1"/>
              <a:t>transmisión</a:t>
            </a:r>
            <a:r>
              <a:rPr lang="en-US" sz="1400" b="1" dirty="0"/>
              <a:t> </a:t>
            </a:r>
            <a:r>
              <a:rPr lang="en-US" sz="1400" b="1" dirty="0" err="1"/>
              <a:t>ficticia</a:t>
            </a:r>
            <a:endParaRPr lang="en-US" sz="1400" b="1" dirty="0"/>
          </a:p>
          <a:p>
            <a:pPr marL="1085850" lvl="2" indent="-228600" defTabSz="914400">
              <a:lnSpc>
                <a:spcPct val="110000"/>
              </a:lnSpc>
              <a:spcBef>
                <a:spcPts val="400"/>
              </a:spcBef>
              <a:buClr>
                <a:schemeClr val="accent1"/>
              </a:buClr>
              <a:defRPr sz="1800"/>
            </a:pPr>
            <a:r>
              <a:rPr lang="en-US" sz="1400" b="1" dirty="0" err="1"/>
              <a:t>Proximidad</a:t>
            </a:r>
            <a:r>
              <a:rPr lang="en-US" sz="1400" b="1" dirty="0"/>
              <a:t> de </a:t>
            </a:r>
            <a:r>
              <a:rPr lang="en-US" sz="1400" b="1" dirty="0" err="1"/>
              <a:t>fechas</a:t>
            </a:r>
            <a:r>
              <a:rPr lang="en-US" sz="1400" b="1" dirty="0"/>
              <a:t> </a:t>
            </a:r>
            <a:r>
              <a:rPr lang="en-US" sz="1400" b="1" dirty="0" err="1"/>
              <a:t>nacimiento</a:t>
            </a:r>
            <a:r>
              <a:rPr lang="en-US" sz="1400" b="1" dirty="0"/>
              <a:t>/</a:t>
            </a:r>
            <a:r>
              <a:rPr lang="en-US" sz="1400" b="1" dirty="0" err="1"/>
              <a:t>vencimiento</a:t>
            </a:r>
            <a:r>
              <a:rPr lang="en-US" sz="1400" b="1" dirty="0"/>
              <a:t> </a:t>
            </a:r>
            <a:r>
              <a:rPr lang="en-US" sz="1400" b="1" dirty="0" err="1"/>
              <a:t>obligaciones</a:t>
            </a:r>
            <a:r>
              <a:rPr lang="en-US" sz="1400" b="1" dirty="0"/>
              <a:t> y </a:t>
            </a:r>
            <a:r>
              <a:rPr lang="en-US" sz="1400" b="1" dirty="0" err="1"/>
              <a:t>operaciones</a:t>
            </a:r>
            <a:r>
              <a:rPr lang="en-US" sz="1400" b="1" dirty="0"/>
              <a:t> </a:t>
            </a:r>
            <a:r>
              <a:rPr lang="en-US" sz="1400" b="1" dirty="0" err="1"/>
              <a:t>aparentemente</a:t>
            </a:r>
            <a:r>
              <a:rPr lang="en-US" sz="1400" b="1" dirty="0"/>
              <a:t> </a:t>
            </a:r>
            <a:r>
              <a:rPr lang="en-US" sz="1400" b="1" dirty="0" err="1"/>
              <a:t>fraudulentas</a:t>
            </a:r>
            <a:endParaRPr lang="en-US" sz="1400" b="1" dirty="0"/>
          </a:p>
          <a:p>
            <a:pPr marL="1085850" lvl="2" indent="-228600" defTabSz="914400">
              <a:lnSpc>
                <a:spcPct val="110000"/>
              </a:lnSpc>
              <a:spcBef>
                <a:spcPts val="400"/>
              </a:spcBef>
              <a:buClr>
                <a:schemeClr val="accent1"/>
              </a:buClr>
              <a:defRPr sz="1800"/>
            </a:pPr>
            <a:r>
              <a:rPr lang="en-US" sz="1400" b="1" dirty="0" err="1">
                <a:highlight>
                  <a:srgbClr val="FFFF00"/>
                </a:highlight>
              </a:rPr>
              <a:t>Inexistencia</a:t>
            </a:r>
            <a:r>
              <a:rPr lang="en-US" sz="1400" b="1" dirty="0">
                <a:highlight>
                  <a:srgbClr val="FFFF00"/>
                </a:highlight>
              </a:rPr>
              <a:t> de </a:t>
            </a:r>
            <a:r>
              <a:rPr lang="en-US" sz="1400" b="1" dirty="0" err="1">
                <a:highlight>
                  <a:srgbClr val="FFFF00"/>
                </a:highlight>
              </a:rPr>
              <a:t>racionalidad</a:t>
            </a:r>
            <a:r>
              <a:rPr lang="en-US" sz="1400" b="1" dirty="0">
                <a:highlight>
                  <a:srgbClr val="FFFF00"/>
                </a:highlight>
              </a:rPr>
              <a:t> </a:t>
            </a:r>
            <a:r>
              <a:rPr lang="en-US" sz="1400" b="1" dirty="0" err="1">
                <a:highlight>
                  <a:srgbClr val="FFFF00"/>
                </a:highlight>
              </a:rPr>
              <a:t>económica</a:t>
            </a:r>
            <a:r>
              <a:rPr lang="en-US" sz="1400" b="1" dirty="0">
                <a:highlight>
                  <a:srgbClr val="FFFF00"/>
                </a:highlight>
              </a:rPr>
              <a:t> de la operative </a:t>
            </a:r>
            <a:r>
              <a:rPr lang="en-US" sz="1400" b="1" dirty="0">
                <a:highlight>
                  <a:srgbClr val="FFFF00"/>
                </a:highlight>
                <a:sym typeface="Wingdings" pitchFamily="2" charset="2"/>
              </a:rPr>
              <a:t> </a:t>
            </a:r>
            <a:r>
              <a:rPr lang="en-US" sz="1400" b="1" dirty="0" err="1">
                <a:highlight>
                  <a:srgbClr val="FFFF00"/>
                </a:highlight>
                <a:sym typeface="Wingdings" pitchFamily="2" charset="2"/>
              </a:rPr>
              <a:t>necesidad</a:t>
            </a:r>
            <a:r>
              <a:rPr lang="en-US" sz="1400" b="1" dirty="0">
                <a:highlight>
                  <a:srgbClr val="FFFF00"/>
                </a:highlight>
                <a:sym typeface="Wingdings" pitchFamily="2" charset="2"/>
              </a:rPr>
              <a:t> de que las </a:t>
            </a:r>
            <a:r>
              <a:rPr lang="en-US" sz="1400" b="1" dirty="0" err="1">
                <a:highlight>
                  <a:srgbClr val="FFFF00"/>
                </a:highlight>
                <a:sym typeface="Wingdings" pitchFamily="2" charset="2"/>
              </a:rPr>
              <a:t>defensas</a:t>
            </a:r>
            <a:r>
              <a:rPr lang="en-US" sz="1400" b="1" dirty="0">
                <a:highlight>
                  <a:srgbClr val="FFFF00"/>
                </a:highlight>
                <a:sym typeface="Wingdings" pitchFamily="2" charset="2"/>
              </a:rPr>
              <a:t> </a:t>
            </a:r>
            <a:r>
              <a:rPr lang="en-US" sz="1400" b="1" dirty="0" err="1">
                <a:highlight>
                  <a:srgbClr val="FFFF00"/>
                </a:highlight>
                <a:sym typeface="Wingdings" pitchFamily="2" charset="2"/>
              </a:rPr>
              <a:t>expongan</a:t>
            </a:r>
            <a:r>
              <a:rPr lang="en-US" sz="1400" b="1" dirty="0">
                <a:highlight>
                  <a:srgbClr val="FFFF00"/>
                </a:highlight>
                <a:sym typeface="Wingdings" pitchFamily="2" charset="2"/>
              </a:rPr>
              <a:t> (y </a:t>
            </a:r>
            <a:r>
              <a:rPr lang="en-US" sz="1400" b="1" dirty="0" err="1">
                <a:highlight>
                  <a:srgbClr val="FFFF00"/>
                </a:highlight>
                <a:sym typeface="Wingdings" pitchFamily="2" charset="2"/>
              </a:rPr>
              <a:t>prueben</a:t>
            </a:r>
            <a:r>
              <a:rPr lang="en-US" sz="1400" b="1" dirty="0">
                <a:highlight>
                  <a:srgbClr val="FFFF00"/>
                </a:highlight>
                <a:sym typeface="Wingdings" pitchFamily="2" charset="2"/>
              </a:rPr>
              <a:t>) la </a:t>
            </a:r>
            <a:r>
              <a:rPr lang="en-US" sz="1400" b="1" dirty="0" err="1">
                <a:highlight>
                  <a:srgbClr val="FFFF00"/>
                </a:highlight>
                <a:sym typeface="Wingdings" pitchFamily="2" charset="2"/>
              </a:rPr>
              <a:t>justificación</a:t>
            </a:r>
            <a:r>
              <a:rPr lang="en-US" sz="1400" b="1" dirty="0">
                <a:highlight>
                  <a:srgbClr val="FFFF00"/>
                </a:highlight>
                <a:sym typeface="Wingdings" pitchFamily="2" charset="2"/>
              </a:rPr>
              <a:t> </a:t>
            </a:r>
            <a:endParaRPr lang="en-US" sz="1400" b="1" dirty="0">
              <a:highlight>
                <a:srgbClr val="FFFF00"/>
              </a:highlight>
            </a:endParaRPr>
          </a:p>
          <a:p>
            <a:pPr marL="1085850" lvl="2" indent="-228600" defTabSz="914400">
              <a:lnSpc>
                <a:spcPct val="110000"/>
              </a:lnSpc>
              <a:spcBef>
                <a:spcPts val="400"/>
              </a:spcBef>
              <a:buClr>
                <a:schemeClr val="accent1"/>
              </a:buClr>
              <a:defRPr sz="1800"/>
            </a:pPr>
            <a:r>
              <a:rPr lang="en-US" sz="1400" b="1" dirty="0"/>
              <a:t>(NO es </a:t>
            </a:r>
            <a:r>
              <a:rPr lang="en-US" sz="1400" b="1" dirty="0" err="1"/>
              <a:t>indicio</a:t>
            </a:r>
            <a:r>
              <a:rPr lang="en-US" sz="1400" b="1" dirty="0"/>
              <a:t> el mero </a:t>
            </a:r>
            <a:r>
              <a:rPr lang="en-US" sz="1400" b="1" dirty="0" err="1"/>
              <a:t>impago</a:t>
            </a:r>
            <a:r>
              <a:rPr lang="en-US" sz="1400" b="1" dirty="0"/>
              <a:t>)</a:t>
            </a:r>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1192">
                                            <p:txEl>
                                              <p:pRg st="3" end="3"/>
                                            </p:txEl>
                                          </p:spTgt>
                                        </p:tgtEl>
                                        <p:attrNameLst>
                                          <p:attrName>style.visibility</p:attrName>
                                        </p:attrNameLst>
                                      </p:cBhvr>
                                      <p:to>
                                        <p:strVal val="visible"/>
                                      </p:to>
                                    </p:set>
                                    <p:animEffect transition="in" filter="fade">
                                      <p:cBhvr>
                                        <p:cTn id="7" dur="800" decel="100000"/>
                                        <p:tgtEl>
                                          <p:spTgt spid="1192">
                                            <p:txEl>
                                              <p:pRg st="3" end="3"/>
                                            </p:txEl>
                                          </p:spTgt>
                                        </p:tgtEl>
                                      </p:cBhvr>
                                    </p:animEffect>
                                    <p:anim calcmode="lin" valueType="num">
                                      <p:cBhvr>
                                        <p:cTn id="8" dur="800" decel="100000" fill="hold"/>
                                        <p:tgtEl>
                                          <p:spTgt spid="1192">
                                            <p:txEl>
                                              <p:pRg st="3" end="3"/>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1192">
                                            <p:txEl>
                                              <p:pRg st="3" end="3"/>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1192">
                                            <p:txEl>
                                              <p:pRg st="3" end="3"/>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192">
                                            <p:txEl>
                                              <p:pRg st="3" end="3"/>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192">
                                            <p:txEl>
                                              <p:pRg st="3" end="3"/>
                                            </p:txEl>
                                          </p:spTgt>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iterate type="lt">
                                    <p:tmPct val="0"/>
                                  </p:iterate>
                                  <p:childTnLst>
                                    <p:set>
                                      <p:cBhvr>
                                        <p:cTn id="14" dur="1" fill="hold">
                                          <p:stCondLst>
                                            <p:cond delay="0"/>
                                          </p:stCondLst>
                                        </p:cTn>
                                        <p:tgtEl>
                                          <p:spTgt spid="1192">
                                            <p:txEl>
                                              <p:pRg st="4" end="4"/>
                                            </p:txEl>
                                          </p:spTgt>
                                        </p:tgtEl>
                                        <p:attrNameLst>
                                          <p:attrName>style.visibility</p:attrName>
                                        </p:attrNameLst>
                                      </p:cBhvr>
                                      <p:to>
                                        <p:strVal val="visible"/>
                                      </p:to>
                                    </p:set>
                                    <p:animEffect transition="in" filter="fade">
                                      <p:cBhvr>
                                        <p:cTn id="15" dur="800" decel="100000"/>
                                        <p:tgtEl>
                                          <p:spTgt spid="1192">
                                            <p:txEl>
                                              <p:pRg st="4" end="4"/>
                                            </p:txEl>
                                          </p:spTgt>
                                        </p:tgtEl>
                                      </p:cBhvr>
                                    </p:animEffect>
                                    <p:anim calcmode="lin" valueType="num">
                                      <p:cBhvr>
                                        <p:cTn id="16" dur="800" decel="100000" fill="hold"/>
                                        <p:tgtEl>
                                          <p:spTgt spid="1192">
                                            <p:txEl>
                                              <p:pRg st="4" end="4"/>
                                            </p:txEl>
                                          </p:spTgt>
                                        </p:tgtEl>
                                        <p:attrNameLst>
                                          <p:attrName>style.rotation</p:attrName>
                                        </p:attrNameLst>
                                      </p:cBhvr>
                                      <p:tavLst>
                                        <p:tav tm="0">
                                          <p:val>
                                            <p:fltVal val="-90"/>
                                          </p:val>
                                        </p:tav>
                                        <p:tav tm="100000">
                                          <p:val>
                                            <p:fltVal val="0"/>
                                          </p:val>
                                        </p:tav>
                                      </p:tavLst>
                                    </p:anim>
                                    <p:anim calcmode="lin" valueType="num">
                                      <p:cBhvr>
                                        <p:cTn id="17" dur="800" decel="100000" fill="hold"/>
                                        <p:tgtEl>
                                          <p:spTgt spid="1192">
                                            <p:txEl>
                                              <p:pRg st="4" end="4"/>
                                            </p:txEl>
                                          </p:spTgt>
                                        </p:tgtEl>
                                        <p:attrNameLst>
                                          <p:attrName>ppt_x</p:attrName>
                                        </p:attrNameLst>
                                      </p:cBhvr>
                                      <p:tavLst>
                                        <p:tav tm="0">
                                          <p:val>
                                            <p:strVal val="#ppt_x+0.4"/>
                                          </p:val>
                                        </p:tav>
                                        <p:tav tm="100000">
                                          <p:val>
                                            <p:strVal val="#ppt_x-0.05"/>
                                          </p:val>
                                        </p:tav>
                                      </p:tavLst>
                                    </p:anim>
                                    <p:anim calcmode="lin" valueType="num">
                                      <p:cBhvr>
                                        <p:cTn id="18" dur="800" decel="100000" fill="hold"/>
                                        <p:tgtEl>
                                          <p:spTgt spid="1192">
                                            <p:txEl>
                                              <p:pRg st="4" end="4"/>
                                            </p:txEl>
                                          </p:spTgt>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1192">
                                            <p:txEl>
                                              <p:pRg st="4" end="4"/>
                                            </p:txEl>
                                          </p:spTgt>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1192">
                                            <p:txEl>
                                              <p:pRg st="4" end="4"/>
                                            </p:txEl>
                                          </p:spTgt>
                                        </p:tgtEl>
                                        <p:attrNameLst>
                                          <p:attrName>ppt_y</p:attrName>
                                        </p:attrNameLst>
                                      </p:cBhvr>
                                      <p:tavLst>
                                        <p:tav tm="0">
                                          <p:val>
                                            <p:strVal val="#ppt_y+0.1"/>
                                          </p:val>
                                        </p:tav>
                                        <p:tav tm="100000">
                                          <p:val>
                                            <p:strVal val="#ppt_y"/>
                                          </p:val>
                                        </p:tav>
                                      </p:tavLst>
                                    </p:anim>
                                  </p:childTnLst>
                                </p:cTn>
                              </p:par>
                              <p:par>
                                <p:cTn id="21" presetID="30" presetClass="entr" presetSubtype="0" fill="hold" nodeType="withEffect">
                                  <p:stCondLst>
                                    <p:cond delay="0"/>
                                  </p:stCondLst>
                                  <p:iterate type="lt">
                                    <p:tmPct val="0"/>
                                  </p:iterate>
                                  <p:childTnLst>
                                    <p:set>
                                      <p:cBhvr>
                                        <p:cTn id="22" dur="1" fill="hold">
                                          <p:stCondLst>
                                            <p:cond delay="0"/>
                                          </p:stCondLst>
                                        </p:cTn>
                                        <p:tgtEl>
                                          <p:spTgt spid="1192">
                                            <p:txEl>
                                              <p:pRg st="5" end="5"/>
                                            </p:txEl>
                                          </p:spTgt>
                                        </p:tgtEl>
                                        <p:attrNameLst>
                                          <p:attrName>style.visibility</p:attrName>
                                        </p:attrNameLst>
                                      </p:cBhvr>
                                      <p:to>
                                        <p:strVal val="visible"/>
                                      </p:to>
                                    </p:set>
                                    <p:animEffect transition="in" filter="fade">
                                      <p:cBhvr>
                                        <p:cTn id="23" dur="800" decel="100000"/>
                                        <p:tgtEl>
                                          <p:spTgt spid="1192">
                                            <p:txEl>
                                              <p:pRg st="5" end="5"/>
                                            </p:txEl>
                                          </p:spTgt>
                                        </p:tgtEl>
                                      </p:cBhvr>
                                    </p:animEffect>
                                    <p:anim calcmode="lin" valueType="num">
                                      <p:cBhvr>
                                        <p:cTn id="24" dur="800" decel="100000" fill="hold"/>
                                        <p:tgtEl>
                                          <p:spTgt spid="1192">
                                            <p:txEl>
                                              <p:pRg st="5" end="5"/>
                                            </p:txEl>
                                          </p:spTgt>
                                        </p:tgtEl>
                                        <p:attrNameLst>
                                          <p:attrName>style.rotation</p:attrName>
                                        </p:attrNameLst>
                                      </p:cBhvr>
                                      <p:tavLst>
                                        <p:tav tm="0">
                                          <p:val>
                                            <p:fltVal val="-90"/>
                                          </p:val>
                                        </p:tav>
                                        <p:tav tm="100000">
                                          <p:val>
                                            <p:fltVal val="0"/>
                                          </p:val>
                                        </p:tav>
                                      </p:tavLst>
                                    </p:anim>
                                    <p:anim calcmode="lin" valueType="num">
                                      <p:cBhvr>
                                        <p:cTn id="25" dur="800" decel="100000" fill="hold"/>
                                        <p:tgtEl>
                                          <p:spTgt spid="1192">
                                            <p:txEl>
                                              <p:pRg st="5" end="5"/>
                                            </p:txEl>
                                          </p:spTgt>
                                        </p:tgtEl>
                                        <p:attrNameLst>
                                          <p:attrName>ppt_x</p:attrName>
                                        </p:attrNameLst>
                                      </p:cBhvr>
                                      <p:tavLst>
                                        <p:tav tm="0">
                                          <p:val>
                                            <p:strVal val="#ppt_x+0.4"/>
                                          </p:val>
                                        </p:tav>
                                        <p:tav tm="100000">
                                          <p:val>
                                            <p:strVal val="#ppt_x-0.05"/>
                                          </p:val>
                                        </p:tav>
                                      </p:tavLst>
                                    </p:anim>
                                    <p:anim calcmode="lin" valueType="num">
                                      <p:cBhvr>
                                        <p:cTn id="26" dur="800" decel="100000" fill="hold"/>
                                        <p:tgtEl>
                                          <p:spTgt spid="1192">
                                            <p:txEl>
                                              <p:pRg st="5" end="5"/>
                                            </p:txEl>
                                          </p:spTgt>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1192">
                                            <p:txEl>
                                              <p:pRg st="5" end="5"/>
                                            </p:txEl>
                                          </p:spTgt>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1192">
                                            <p:txEl>
                                              <p:pRg st="5" end="5"/>
                                            </p:txEl>
                                          </p:spTgt>
                                        </p:tgtEl>
                                        <p:attrNameLst>
                                          <p:attrName>ppt_y</p:attrName>
                                        </p:attrNameLst>
                                      </p:cBhvr>
                                      <p:tavLst>
                                        <p:tav tm="0">
                                          <p:val>
                                            <p:strVal val="#ppt_y+0.1"/>
                                          </p:val>
                                        </p:tav>
                                        <p:tav tm="100000">
                                          <p:val>
                                            <p:strVal val="#ppt_y"/>
                                          </p:val>
                                        </p:tav>
                                      </p:tavLst>
                                    </p:anim>
                                  </p:childTnLst>
                                </p:cTn>
                              </p:par>
                              <p:par>
                                <p:cTn id="29" presetID="30" presetClass="entr" presetSubtype="0" fill="hold" nodeType="withEffect">
                                  <p:stCondLst>
                                    <p:cond delay="0"/>
                                  </p:stCondLst>
                                  <p:iterate type="lt">
                                    <p:tmPct val="0"/>
                                  </p:iterate>
                                  <p:childTnLst>
                                    <p:set>
                                      <p:cBhvr>
                                        <p:cTn id="30" dur="1" fill="hold">
                                          <p:stCondLst>
                                            <p:cond delay="0"/>
                                          </p:stCondLst>
                                        </p:cTn>
                                        <p:tgtEl>
                                          <p:spTgt spid="1192">
                                            <p:txEl>
                                              <p:pRg st="6" end="6"/>
                                            </p:txEl>
                                          </p:spTgt>
                                        </p:tgtEl>
                                        <p:attrNameLst>
                                          <p:attrName>style.visibility</p:attrName>
                                        </p:attrNameLst>
                                      </p:cBhvr>
                                      <p:to>
                                        <p:strVal val="visible"/>
                                      </p:to>
                                    </p:set>
                                    <p:animEffect transition="in" filter="fade">
                                      <p:cBhvr>
                                        <p:cTn id="31" dur="800" decel="100000"/>
                                        <p:tgtEl>
                                          <p:spTgt spid="1192">
                                            <p:txEl>
                                              <p:pRg st="6" end="6"/>
                                            </p:txEl>
                                          </p:spTgt>
                                        </p:tgtEl>
                                      </p:cBhvr>
                                    </p:animEffect>
                                    <p:anim calcmode="lin" valueType="num">
                                      <p:cBhvr>
                                        <p:cTn id="32" dur="800" decel="100000" fill="hold"/>
                                        <p:tgtEl>
                                          <p:spTgt spid="1192">
                                            <p:txEl>
                                              <p:pRg st="6" end="6"/>
                                            </p:txEl>
                                          </p:spTgt>
                                        </p:tgtEl>
                                        <p:attrNameLst>
                                          <p:attrName>style.rotation</p:attrName>
                                        </p:attrNameLst>
                                      </p:cBhvr>
                                      <p:tavLst>
                                        <p:tav tm="0">
                                          <p:val>
                                            <p:fltVal val="-90"/>
                                          </p:val>
                                        </p:tav>
                                        <p:tav tm="100000">
                                          <p:val>
                                            <p:fltVal val="0"/>
                                          </p:val>
                                        </p:tav>
                                      </p:tavLst>
                                    </p:anim>
                                    <p:anim calcmode="lin" valueType="num">
                                      <p:cBhvr>
                                        <p:cTn id="33" dur="800" decel="100000" fill="hold"/>
                                        <p:tgtEl>
                                          <p:spTgt spid="1192">
                                            <p:txEl>
                                              <p:pRg st="6" end="6"/>
                                            </p:txEl>
                                          </p:spTgt>
                                        </p:tgtEl>
                                        <p:attrNameLst>
                                          <p:attrName>ppt_x</p:attrName>
                                        </p:attrNameLst>
                                      </p:cBhvr>
                                      <p:tavLst>
                                        <p:tav tm="0">
                                          <p:val>
                                            <p:strVal val="#ppt_x+0.4"/>
                                          </p:val>
                                        </p:tav>
                                        <p:tav tm="100000">
                                          <p:val>
                                            <p:strVal val="#ppt_x-0.05"/>
                                          </p:val>
                                        </p:tav>
                                      </p:tavLst>
                                    </p:anim>
                                    <p:anim calcmode="lin" valueType="num">
                                      <p:cBhvr>
                                        <p:cTn id="34" dur="800" decel="100000" fill="hold"/>
                                        <p:tgtEl>
                                          <p:spTgt spid="1192">
                                            <p:txEl>
                                              <p:pRg st="6" end="6"/>
                                            </p:txEl>
                                          </p:spTgt>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1192">
                                            <p:txEl>
                                              <p:pRg st="6" end="6"/>
                                            </p:txEl>
                                          </p:spTgt>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1192">
                                            <p:txEl>
                                              <p:pRg st="6" end="6"/>
                                            </p:txEl>
                                          </p:spTgt>
                                        </p:tgtEl>
                                        <p:attrNameLst>
                                          <p:attrName>ppt_y</p:attrName>
                                        </p:attrNameLst>
                                      </p:cBhvr>
                                      <p:tavLst>
                                        <p:tav tm="0">
                                          <p:val>
                                            <p:strVal val="#ppt_y+0.1"/>
                                          </p:val>
                                        </p:tav>
                                        <p:tav tm="100000">
                                          <p:val>
                                            <p:strVal val="#ppt_y"/>
                                          </p:val>
                                        </p:tav>
                                      </p:tavLst>
                                    </p:anim>
                                  </p:childTnLst>
                                </p:cTn>
                              </p:par>
                              <p:par>
                                <p:cTn id="37" presetID="30" presetClass="entr" presetSubtype="0" fill="hold" nodeType="withEffect">
                                  <p:stCondLst>
                                    <p:cond delay="0"/>
                                  </p:stCondLst>
                                  <p:iterate type="lt">
                                    <p:tmPct val="0"/>
                                  </p:iterate>
                                  <p:childTnLst>
                                    <p:set>
                                      <p:cBhvr>
                                        <p:cTn id="38" dur="1" fill="hold">
                                          <p:stCondLst>
                                            <p:cond delay="0"/>
                                          </p:stCondLst>
                                        </p:cTn>
                                        <p:tgtEl>
                                          <p:spTgt spid="1192">
                                            <p:txEl>
                                              <p:pRg st="7" end="7"/>
                                            </p:txEl>
                                          </p:spTgt>
                                        </p:tgtEl>
                                        <p:attrNameLst>
                                          <p:attrName>style.visibility</p:attrName>
                                        </p:attrNameLst>
                                      </p:cBhvr>
                                      <p:to>
                                        <p:strVal val="visible"/>
                                      </p:to>
                                    </p:set>
                                    <p:animEffect transition="in" filter="fade">
                                      <p:cBhvr>
                                        <p:cTn id="39" dur="800" decel="100000"/>
                                        <p:tgtEl>
                                          <p:spTgt spid="1192">
                                            <p:txEl>
                                              <p:pRg st="7" end="7"/>
                                            </p:txEl>
                                          </p:spTgt>
                                        </p:tgtEl>
                                      </p:cBhvr>
                                    </p:animEffect>
                                    <p:anim calcmode="lin" valueType="num">
                                      <p:cBhvr>
                                        <p:cTn id="40" dur="800" decel="100000" fill="hold"/>
                                        <p:tgtEl>
                                          <p:spTgt spid="1192">
                                            <p:txEl>
                                              <p:pRg st="7" end="7"/>
                                            </p:txEl>
                                          </p:spTgt>
                                        </p:tgtEl>
                                        <p:attrNameLst>
                                          <p:attrName>style.rotation</p:attrName>
                                        </p:attrNameLst>
                                      </p:cBhvr>
                                      <p:tavLst>
                                        <p:tav tm="0">
                                          <p:val>
                                            <p:fltVal val="-90"/>
                                          </p:val>
                                        </p:tav>
                                        <p:tav tm="100000">
                                          <p:val>
                                            <p:fltVal val="0"/>
                                          </p:val>
                                        </p:tav>
                                      </p:tavLst>
                                    </p:anim>
                                    <p:anim calcmode="lin" valueType="num">
                                      <p:cBhvr>
                                        <p:cTn id="41" dur="800" decel="100000" fill="hold"/>
                                        <p:tgtEl>
                                          <p:spTgt spid="1192">
                                            <p:txEl>
                                              <p:pRg st="7" end="7"/>
                                            </p:txEl>
                                          </p:spTgt>
                                        </p:tgtEl>
                                        <p:attrNameLst>
                                          <p:attrName>ppt_x</p:attrName>
                                        </p:attrNameLst>
                                      </p:cBhvr>
                                      <p:tavLst>
                                        <p:tav tm="0">
                                          <p:val>
                                            <p:strVal val="#ppt_x+0.4"/>
                                          </p:val>
                                        </p:tav>
                                        <p:tav tm="100000">
                                          <p:val>
                                            <p:strVal val="#ppt_x-0.05"/>
                                          </p:val>
                                        </p:tav>
                                      </p:tavLst>
                                    </p:anim>
                                    <p:anim calcmode="lin" valueType="num">
                                      <p:cBhvr>
                                        <p:cTn id="42" dur="800" decel="100000" fill="hold"/>
                                        <p:tgtEl>
                                          <p:spTgt spid="1192">
                                            <p:txEl>
                                              <p:pRg st="7" end="7"/>
                                            </p:txEl>
                                          </p:spTgt>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1192">
                                            <p:txEl>
                                              <p:pRg st="7" end="7"/>
                                            </p:txEl>
                                          </p:spTgt>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1192">
                                            <p:txEl>
                                              <p:pRg st="7" end="7"/>
                                            </p:txEl>
                                          </p:spTgt>
                                        </p:tgtEl>
                                        <p:attrNameLst>
                                          <p:attrName>ppt_y</p:attrName>
                                        </p:attrNameLst>
                                      </p:cBhvr>
                                      <p:tavLst>
                                        <p:tav tm="0">
                                          <p:val>
                                            <p:strVal val="#ppt_y+0.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nodeType="clickEffect">
                                  <p:stCondLst>
                                    <p:cond delay="0"/>
                                  </p:stCondLst>
                                  <p:iterate type="lt">
                                    <p:tmPct val="0"/>
                                  </p:iterate>
                                  <p:childTnLst>
                                    <p:set>
                                      <p:cBhvr>
                                        <p:cTn id="48" dur="1" fill="hold">
                                          <p:stCondLst>
                                            <p:cond delay="0"/>
                                          </p:stCondLst>
                                        </p:cTn>
                                        <p:tgtEl>
                                          <p:spTgt spid="1192">
                                            <p:txEl>
                                              <p:pRg st="4" end="4"/>
                                            </p:txEl>
                                          </p:spTgt>
                                        </p:tgtEl>
                                        <p:attrNameLst>
                                          <p:attrName>style.visibility</p:attrName>
                                        </p:attrNameLst>
                                      </p:cBhvr>
                                      <p:to>
                                        <p:strVal val="visible"/>
                                      </p:to>
                                    </p:set>
                                    <p:animEffect transition="in" filter="randombar(horizontal)">
                                      <p:cBhvr>
                                        <p:cTn id="49" dur="6000"/>
                                        <p:tgtEl>
                                          <p:spTgt spid="1192">
                                            <p:txEl>
                                              <p:pRg st="4" end="4"/>
                                            </p:txEl>
                                          </p:spTgt>
                                        </p:tgtEl>
                                      </p:cBhvr>
                                    </p:animEffect>
                                  </p:childTnLst>
                                </p:cTn>
                              </p:par>
                              <p:par>
                                <p:cTn id="50" presetID="14" presetClass="entr" presetSubtype="10" fill="hold" nodeType="withEffect">
                                  <p:stCondLst>
                                    <p:cond delay="0"/>
                                  </p:stCondLst>
                                  <p:iterate type="lt">
                                    <p:tmPct val="0"/>
                                  </p:iterate>
                                  <p:childTnLst>
                                    <p:set>
                                      <p:cBhvr>
                                        <p:cTn id="51" dur="1" fill="hold">
                                          <p:stCondLst>
                                            <p:cond delay="0"/>
                                          </p:stCondLst>
                                        </p:cTn>
                                        <p:tgtEl>
                                          <p:spTgt spid="1192">
                                            <p:txEl>
                                              <p:pRg st="5" end="5"/>
                                            </p:txEl>
                                          </p:spTgt>
                                        </p:tgtEl>
                                        <p:attrNameLst>
                                          <p:attrName>style.visibility</p:attrName>
                                        </p:attrNameLst>
                                      </p:cBhvr>
                                      <p:to>
                                        <p:strVal val="visible"/>
                                      </p:to>
                                    </p:set>
                                    <p:animEffect transition="in" filter="randombar(horizontal)">
                                      <p:cBhvr>
                                        <p:cTn id="52" dur="6000"/>
                                        <p:tgtEl>
                                          <p:spTgt spid="1192">
                                            <p:txEl>
                                              <p:pRg st="5" end="5"/>
                                            </p:txEl>
                                          </p:spTgt>
                                        </p:tgtEl>
                                      </p:cBhvr>
                                    </p:animEffect>
                                  </p:childTnLst>
                                </p:cTn>
                              </p:par>
                              <p:par>
                                <p:cTn id="53" presetID="14" presetClass="entr" presetSubtype="10" fill="hold" nodeType="withEffect">
                                  <p:stCondLst>
                                    <p:cond delay="0"/>
                                  </p:stCondLst>
                                  <p:iterate type="lt">
                                    <p:tmPct val="0"/>
                                  </p:iterate>
                                  <p:childTnLst>
                                    <p:set>
                                      <p:cBhvr>
                                        <p:cTn id="54" dur="1" fill="hold">
                                          <p:stCondLst>
                                            <p:cond delay="0"/>
                                          </p:stCondLst>
                                        </p:cTn>
                                        <p:tgtEl>
                                          <p:spTgt spid="1192">
                                            <p:txEl>
                                              <p:pRg st="6" end="6"/>
                                            </p:txEl>
                                          </p:spTgt>
                                        </p:tgtEl>
                                        <p:attrNameLst>
                                          <p:attrName>style.visibility</p:attrName>
                                        </p:attrNameLst>
                                      </p:cBhvr>
                                      <p:to>
                                        <p:strVal val="visible"/>
                                      </p:to>
                                    </p:set>
                                    <p:animEffect transition="in" filter="randombar(horizontal)">
                                      <p:cBhvr>
                                        <p:cTn id="55" dur="6000"/>
                                        <p:tgtEl>
                                          <p:spTgt spid="1192">
                                            <p:txEl>
                                              <p:pRg st="6" end="6"/>
                                            </p:txEl>
                                          </p:spTgt>
                                        </p:tgtEl>
                                      </p:cBhvr>
                                    </p:animEffect>
                                  </p:childTnLst>
                                </p:cTn>
                              </p:par>
                              <p:par>
                                <p:cTn id="56" presetID="14" presetClass="entr" presetSubtype="10" fill="hold" nodeType="withEffect">
                                  <p:stCondLst>
                                    <p:cond delay="0"/>
                                  </p:stCondLst>
                                  <p:iterate type="lt">
                                    <p:tmPct val="0"/>
                                  </p:iterate>
                                  <p:childTnLst>
                                    <p:set>
                                      <p:cBhvr>
                                        <p:cTn id="57" dur="1" fill="hold">
                                          <p:stCondLst>
                                            <p:cond delay="0"/>
                                          </p:stCondLst>
                                        </p:cTn>
                                        <p:tgtEl>
                                          <p:spTgt spid="1192">
                                            <p:txEl>
                                              <p:pRg st="7" end="7"/>
                                            </p:txEl>
                                          </p:spTgt>
                                        </p:tgtEl>
                                        <p:attrNameLst>
                                          <p:attrName>style.visibility</p:attrName>
                                        </p:attrNameLst>
                                      </p:cBhvr>
                                      <p:to>
                                        <p:strVal val="visible"/>
                                      </p:to>
                                    </p:set>
                                    <p:animEffect transition="in" filter="randombar(horizontal)">
                                      <p:cBhvr>
                                        <p:cTn id="58" dur="6000"/>
                                        <p:tgtEl>
                                          <p:spTgt spid="119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00" name="Group 1199">
            <a:extLst>
              <a:ext uri="{FF2B5EF4-FFF2-40B4-BE49-F238E27FC236}">
                <a16:creationId xmlns:a16="http://schemas.microsoft.com/office/drawing/2014/main" id="{15E1AC81-83F2-45A8-9054-15570F4E25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3134" y="0"/>
            <a:ext cx="9438087" cy="6853238"/>
            <a:chOff x="-417513" y="0"/>
            <a:chExt cx="12584114" cy="6853238"/>
          </a:xfrm>
        </p:grpSpPr>
        <p:sp>
          <p:nvSpPr>
            <p:cNvPr id="1201" name="Freeform 5">
              <a:extLst>
                <a:ext uri="{FF2B5EF4-FFF2-40B4-BE49-F238E27FC236}">
                  <a16:creationId xmlns:a16="http://schemas.microsoft.com/office/drawing/2014/main" id="{B15AA7C5-9BFE-4B90-A119-467AFACE9E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02" name="Freeform 6">
              <a:extLst>
                <a:ext uri="{FF2B5EF4-FFF2-40B4-BE49-F238E27FC236}">
                  <a16:creationId xmlns:a16="http://schemas.microsoft.com/office/drawing/2014/main" id="{944AB87D-35AF-4719-9940-5822E77023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03" name="Freeform 7">
              <a:extLst>
                <a:ext uri="{FF2B5EF4-FFF2-40B4-BE49-F238E27FC236}">
                  <a16:creationId xmlns:a16="http://schemas.microsoft.com/office/drawing/2014/main" id="{E8B33BE3-7890-4628-9322-7EFBA3375B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04" name="Freeform 8">
              <a:extLst>
                <a:ext uri="{FF2B5EF4-FFF2-40B4-BE49-F238E27FC236}">
                  <a16:creationId xmlns:a16="http://schemas.microsoft.com/office/drawing/2014/main" id="{01AD3ECF-519E-45E2-99DA-F5C1B50715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205" name="Freeform 9">
              <a:extLst>
                <a:ext uri="{FF2B5EF4-FFF2-40B4-BE49-F238E27FC236}">
                  <a16:creationId xmlns:a16="http://schemas.microsoft.com/office/drawing/2014/main" id="{C050E700-0FF1-4D25-B54C-84BA04FCD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206" name="Freeform 10">
              <a:extLst>
                <a:ext uri="{FF2B5EF4-FFF2-40B4-BE49-F238E27FC236}">
                  <a16:creationId xmlns:a16="http://schemas.microsoft.com/office/drawing/2014/main" id="{720D9C11-F5C9-41B0-B2F2-EE20BC3D0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207" name="Freeform 11">
              <a:extLst>
                <a:ext uri="{FF2B5EF4-FFF2-40B4-BE49-F238E27FC236}">
                  <a16:creationId xmlns:a16="http://schemas.microsoft.com/office/drawing/2014/main" id="{623A9DA0-857E-4CDE-80EA-F30F1CE55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08" name="Freeform 12">
              <a:extLst>
                <a:ext uri="{FF2B5EF4-FFF2-40B4-BE49-F238E27FC236}">
                  <a16:creationId xmlns:a16="http://schemas.microsoft.com/office/drawing/2014/main" id="{C48B8F4C-2C83-46F6-AFCD-58166AEB18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09" name="Freeform 13">
              <a:extLst>
                <a:ext uri="{FF2B5EF4-FFF2-40B4-BE49-F238E27FC236}">
                  <a16:creationId xmlns:a16="http://schemas.microsoft.com/office/drawing/2014/main" id="{234C3795-C44D-41A7-A8F6-891387A66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10" name="Freeform 14">
              <a:extLst>
                <a:ext uri="{FF2B5EF4-FFF2-40B4-BE49-F238E27FC236}">
                  <a16:creationId xmlns:a16="http://schemas.microsoft.com/office/drawing/2014/main" id="{91CC36F4-5DFA-4954-B354-97B180E98F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11" name="Freeform 15">
              <a:extLst>
                <a:ext uri="{FF2B5EF4-FFF2-40B4-BE49-F238E27FC236}">
                  <a16:creationId xmlns:a16="http://schemas.microsoft.com/office/drawing/2014/main" id="{7087A08E-C024-457D-8F99-1F340CED61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12" name="Freeform 16">
              <a:extLst>
                <a:ext uri="{FF2B5EF4-FFF2-40B4-BE49-F238E27FC236}">
                  <a16:creationId xmlns:a16="http://schemas.microsoft.com/office/drawing/2014/main" id="{61CFBC61-7F57-45D7-860E-BF51B0EDA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13" name="Freeform 17">
              <a:extLst>
                <a:ext uri="{FF2B5EF4-FFF2-40B4-BE49-F238E27FC236}">
                  <a16:creationId xmlns:a16="http://schemas.microsoft.com/office/drawing/2014/main" id="{2591C3DB-4880-431E-BC3D-37F1378AC5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14" name="Freeform 18">
              <a:extLst>
                <a:ext uri="{FF2B5EF4-FFF2-40B4-BE49-F238E27FC236}">
                  <a16:creationId xmlns:a16="http://schemas.microsoft.com/office/drawing/2014/main" id="{79557EFE-4199-4E24-8A13-1B9CC1715A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15" name="Freeform 19">
              <a:extLst>
                <a:ext uri="{FF2B5EF4-FFF2-40B4-BE49-F238E27FC236}">
                  <a16:creationId xmlns:a16="http://schemas.microsoft.com/office/drawing/2014/main" id="{0B965615-6052-4907-A136-9CAD14604C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16" name="Freeform 20">
              <a:extLst>
                <a:ext uri="{FF2B5EF4-FFF2-40B4-BE49-F238E27FC236}">
                  <a16:creationId xmlns:a16="http://schemas.microsoft.com/office/drawing/2014/main" id="{F788FFC4-205D-47C1-91E7-DD1A52E0AF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217" name="Freeform 21">
              <a:extLst>
                <a:ext uri="{FF2B5EF4-FFF2-40B4-BE49-F238E27FC236}">
                  <a16:creationId xmlns:a16="http://schemas.microsoft.com/office/drawing/2014/main" id="{462FADD6-C927-46ED-A6E6-273B35C2F1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1218" name="Freeform 22">
              <a:extLst>
                <a:ext uri="{FF2B5EF4-FFF2-40B4-BE49-F238E27FC236}">
                  <a16:creationId xmlns:a16="http://schemas.microsoft.com/office/drawing/2014/main" id="{AF64005E-134D-4444-9425-FB1C188985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19" name="Freeform 23">
              <a:extLst>
                <a:ext uri="{FF2B5EF4-FFF2-40B4-BE49-F238E27FC236}">
                  <a16:creationId xmlns:a16="http://schemas.microsoft.com/office/drawing/2014/main" id="{E2565CA7-A8CB-463D-8D25-4F41235BC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20" name="Freeform 24">
              <a:extLst>
                <a:ext uri="{FF2B5EF4-FFF2-40B4-BE49-F238E27FC236}">
                  <a16:creationId xmlns:a16="http://schemas.microsoft.com/office/drawing/2014/main" id="{41ABBFC0-4EEA-4634-A73B-945729D6BA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21" name="Freeform 25">
              <a:extLst>
                <a:ext uri="{FF2B5EF4-FFF2-40B4-BE49-F238E27FC236}">
                  <a16:creationId xmlns:a16="http://schemas.microsoft.com/office/drawing/2014/main" id="{E422F11F-726A-4A93-9D1B-B1400B061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1223" name="Group 1222">
            <a:extLst>
              <a:ext uri="{FF2B5EF4-FFF2-40B4-BE49-F238E27FC236}">
                <a16:creationId xmlns:a16="http://schemas.microsoft.com/office/drawing/2014/main" id="{FBF129BC-EA9E-4D20-898B-399F7727DFB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108" y="1699589"/>
            <a:ext cx="2755857" cy="3470421"/>
            <a:chOff x="697883" y="1816768"/>
            <a:chExt cx="3674476" cy="3470421"/>
          </a:xfrm>
        </p:grpSpPr>
        <p:sp>
          <p:nvSpPr>
            <p:cNvPr id="1224" name="Rectangle 1223">
              <a:extLst>
                <a:ext uri="{FF2B5EF4-FFF2-40B4-BE49-F238E27FC236}">
                  <a16:creationId xmlns:a16="http://schemas.microsoft.com/office/drawing/2014/main" id="{CFF42BAE-3249-46C8-9108-A83C87206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225" name="Isosceles Triangle 22">
              <a:extLst>
                <a:ext uri="{FF2B5EF4-FFF2-40B4-BE49-F238E27FC236}">
                  <a16:creationId xmlns:a16="http://schemas.microsoft.com/office/drawing/2014/main" id="{4DDE2BA8-4174-4A99-BB09-0BA28F2685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26" name="Rectangle 1225">
              <a:extLst>
                <a:ext uri="{FF2B5EF4-FFF2-40B4-BE49-F238E27FC236}">
                  <a16:creationId xmlns:a16="http://schemas.microsoft.com/office/drawing/2014/main" id="{4A893933-F7DD-4DA6-85C7-4CFF58741E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228" name="Rectangle 1227">
            <a:extLst>
              <a:ext uri="{FF2B5EF4-FFF2-40B4-BE49-F238E27FC236}">
                <a16:creationId xmlns:a16="http://schemas.microsoft.com/office/drawing/2014/main" id="{E2366EBA-92FD-44AE-87A9-25E5135EB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0" name="Group 1229">
            <a:extLst>
              <a:ext uri="{FF2B5EF4-FFF2-40B4-BE49-F238E27FC236}">
                <a16:creationId xmlns:a16="http://schemas.microsoft.com/office/drawing/2014/main" id="{B437F5FC-01F7-4EB4-81E7-C27D917E95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3134" y="0"/>
            <a:ext cx="9438087" cy="6853238"/>
            <a:chOff x="-417513" y="0"/>
            <a:chExt cx="12584114" cy="6853238"/>
          </a:xfrm>
        </p:grpSpPr>
        <p:sp>
          <p:nvSpPr>
            <p:cNvPr id="1231" name="Freeform 5">
              <a:extLst>
                <a:ext uri="{FF2B5EF4-FFF2-40B4-BE49-F238E27FC236}">
                  <a16:creationId xmlns:a16="http://schemas.microsoft.com/office/drawing/2014/main" id="{4B0CFF10-4805-4BFA-961B-1F60DAEB9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32" name="Freeform 6">
              <a:extLst>
                <a:ext uri="{FF2B5EF4-FFF2-40B4-BE49-F238E27FC236}">
                  <a16:creationId xmlns:a16="http://schemas.microsoft.com/office/drawing/2014/main" id="{BE054536-C03E-4857-B4AE-D687A58F9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33" name="Freeform 7">
              <a:extLst>
                <a:ext uri="{FF2B5EF4-FFF2-40B4-BE49-F238E27FC236}">
                  <a16:creationId xmlns:a16="http://schemas.microsoft.com/office/drawing/2014/main" id="{FE33E51C-23D8-43F5-98C4-A2ED2C4C9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34" name="Freeform 8">
              <a:extLst>
                <a:ext uri="{FF2B5EF4-FFF2-40B4-BE49-F238E27FC236}">
                  <a16:creationId xmlns:a16="http://schemas.microsoft.com/office/drawing/2014/main" id="{89E18891-DEB2-4CFD-A907-2868B2A910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235" name="Freeform 9">
              <a:extLst>
                <a:ext uri="{FF2B5EF4-FFF2-40B4-BE49-F238E27FC236}">
                  <a16:creationId xmlns:a16="http://schemas.microsoft.com/office/drawing/2014/main" id="{0002C1BB-DB60-4314-A2FC-203E54D94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236" name="Freeform 10">
              <a:extLst>
                <a:ext uri="{FF2B5EF4-FFF2-40B4-BE49-F238E27FC236}">
                  <a16:creationId xmlns:a16="http://schemas.microsoft.com/office/drawing/2014/main" id="{9B75BDFA-6D78-4FB1-9F21-5280855C4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237" name="Freeform 11">
              <a:extLst>
                <a:ext uri="{FF2B5EF4-FFF2-40B4-BE49-F238E27FC236}">
                  <a16:creationId xmlns:a16="http://schemas.microsoft.com/office/drawing/2014/main" id="{0B632D6B-A327-41AB-BBCF-9A03AD2AB7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38" name="Freeform 12">
              <a:extLst>
                <a:ext uri="{FF2B5EF4-FFF2-40B4-BE49-F238E27FC236}">
                  <a16:creationId xmlns:a16="http://schemas.microsoft.com/office/drawing/2014/main" id="{F514BBC5-1736-4813-BECB-5A6B6738E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39" name="Freeform 13">
              <a:extLst>
                <a:ext uri="{FF2B5EF4-FFF2-40B4-BE49-F238E27FC236}">
                  <a16:creationId xmlns:a16="http://schemas.microsoft.com/office/drawing/2014/main" id="{94A2C868-7AEC-4209-BFA3-7185B11D3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40" name="Freeform 14">
              <a:extLst>
                <a:ext uri="{FF2B5EF4-FFF2-40B4-BE49-F238E27FC236}">
                  <a16:creationId xmlns:a16="http://schemas.microsoft.com/office/drawing/2014/main" id="{FF56CB70-2B25-4695-ADC8-6092D0D112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41" name="Freeform 15">
              <a:extLst>
                <a:ext uri="{FF2B5EF4-FFF2-40B4-BE49-F238E27FC236}">
                  <a16:creationId xmlns:a16="http://schemas.microsoft.com/office/drawing/2014/main" id="{BA411BEF-2182-4458-B9AF-1634B5C2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42" name="Freeform 16">
              <a:extLst>
                <a:ext uri="{FF2B5EF4-FFF2-40B4-BE49-F238E27FC236}">
                  <a16:creationId xmlns:a16="http://schemas.microsoft.com/office/drawing/2014/main" id="{53F27E63-3F11-4C85-AC72-1EE8508C4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43" name="Freeform 17">
              <a:extLst>
                <a:ext uri="{FF2B5EF4-FFF2-40B4-BE49-F238E27FC236}">
                  <a16:creationId xmlns:a16="http://schemas.microsoft.com/office/drawing/2014/main" id="{68B589BA-F70F-4E0B-94B9-EEB83EDF3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44" name="Freeform 18">
              <a:extLst>
                <a:ext uri="{FF2B5EF4-FFF2-40B4-BE49-F238E27FC236}">
                  <a16:creationId xmlns:a16="http://schemas.microsoft.com/office/drawing/2014/main" id="{9D0B991D-CB0A-415F-8D77-A5565F66F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45" name="Freeform 19">
              <a:extLst>
                <a:ext uri="{FF2B5EF4-FFF2-40B4-BE49-F238E27FC236}">
                  <a16:creationId xmlns:a16="http://schemas.microsoft.com/office/drawing/2014/main" id="{701E99DE-74F0-41D1-BBF4-5A57053BB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46" name="Freeform 20">
              <a:extLst>
                <a:ext uri="{FF2B5EF4-FFF2-40B4-BE49-F238E27FC236}">
                  <a16:creationId xmlns:a16="http://schemas.microsoft.com/office/drawing/2014/main" id="{C02EE40A-8F17-4182-9495-9506463B7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247" name="Freeform 21">
              <a:extLst>
                <a:ext uri="{FF2B5EF4-FFF2-40B4-BE49-F238E27FC236}">
                  <a16:creationId xmlns:a16="http://schemas.microsoft.com/office/drawing/2014/main" id="{924210CA-0A35-4127-925F-D4084B7DC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1248" name="Freeform 22">
              <a:extLst>
                <a:ext uri="{FF2B5EF4-FFF2-40B4-BE49-F238E27FC236}">
                  <a16:creationId xmlns:a16="http://schemas.microsoft.com/office/drawing/2014/main" id="{DC13CEF1-DD2D-474C-B81C-820CEF3D9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49" name="Freeform 23">
              <a:extLst>
                <a:ext uri="{FF2B5EF4-FFF2-40B4-BE49-F238E27FC236}">
                  <a16:creationId xmlns:a16="http://schemas.microsoft.com/office/drawing/2014/main" id="{F889481A-8038-43E6-8EF1-A5F802CED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50" name="Freeform 24">
              <a:extLst>
                <a:ext uri="{FF2B5EF4-FFF2-40B4-BE49-F238E27FC236}">
                  <a16:creationId xmlns:a16="http://schemas.microsoft.com/office/drawing/2014/main" id="{128BD14A-9093-4854-A73A-F666B2ED2D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51" name="Freeform 25">
              <a:extLst>
                <a:ext uri="{FF2B5EF4-FFF2-40B4-BE49-F238E27FC236}">
                  <a16:creationId xmlns:a16="http://schemas.microsoft.com/office/drawing/2014/main" id="{22D884F4-76EC-4371-B903-E79CF191E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1253" name="Rectangle 1252">
            <a:extLst>
              <a:ext uri="{FF2B5EF4-FFF2-40B4-BE49-F238E27FC236}">
                <a16:creationId xmlns:a16="http://schemas.microsoft.com/office/drawing/2014/main" id="{7C462C46-EFB7-4580-9921-DFC346FCC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2748" y="0"/>
            <a:ext cx="7701252"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4" name="Shape 1194"/>
          <p:cNvSpPr>
            <a:spLocks noGrp="1"/>
          </p:cNvSpPr>
          <p:nvPr>
            <p:ph type="title"/>
          </p:nvPr>
        </p:nvSpPr>
        <p:spPr>
          <a:xfrm>
            <a:off x="2160363" y="841375"/>
            <a:ext cx="4673143" cy="1230570"/>
          </a:xfrm>
          <a:prstGeom prst="rect">
            <a:avLst/>
          </a:prstGeom>
        </p:spPr>
        <p:txBody>
          <a:bodyPr vert="horz" lIns="228600" tIns="228600" rIns="228600" bIns="228600" rtlCol="0" anchor="t">
            <a:normAutofit/>
          </a:bodyPr>
          <a:lstStyle/>
          <a:p>
            <a:pPr lvl="0" algn="l" defTabSz="914400">
              <a:defRPr sz="1800"/>
            </a:pPr>
            <a:r>
              <a:rPr lang="en-US" sz="3100" spc="-150">
                <a:solidFill>
                  <a:schemeClr val="accent1"/>
                </a:solidFill>
              </a:rPr>
              <a:t>Tipología (II)	</a:t>
            </a:r>
          </a:p>
        </p:txBody>
      </p:sp>
      <p:sp>
        <p:nvSpPr>
          <p:cNvPr id="1255" name="Isosceles Triangle 1254">
            <a:extLst>
              <a:ext uri="{FF2B5EF4-FFF2-40B4-BE49-F238E27FC236}">
                <a16:creationId xmlns:a16="http://schemas.microsoft.com/office/drawing/2014/main" id="{B8B918B4-AB10-4E3A-916E-A9625586E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310831" y="987224"/>
            <a:ext cx="300774" cy="194466"/>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195" name="Shape 1195"/>
          <p:cNvSpPr>
            <a:spLocks noGrp="1"/>
          </p:cNvSpPr>
          <p:nvPr>
            <p:ph type="body" idx="1"/>
          </p:nvPr>
        </p:nvSpPr>
        <p:spPr>
          <a:xfrm>
            <a:off x="1640715" y="1673248"/>
            <a:ext cx="7228254" cy="4498952"/>
          </a:xfrm>
          <a:prstGeom prst="rect">
            <a:avLst/>
          </a:prstGeom>
        </p:spPr>
        <p:txBody>
          <a:bodyPr vert="horz" lIns="91440" tIns="45720" rIns="91440" bIns="45720" rtlCol="0" anchor="t">
            <a:normAutofit/>
          </a:bodyPr>
          <a:lstStyle/>
          <a:p>
            <a:pPr marL="300037" lvl="0" indent="-228600" defTabSz="914400">
              <a:lnSpc>
                <a:spcPct val="110000"/>
              </a:lnSpc>
              <a:spcBef>
                <a:spcPts val="600"/>
              </a:spcBef>
              <a:buClr>
                <a:schemeClr val="accent1"/>
              </a:buClr>
              <a:defRPr sz="1800"/>
            </a:pPr>
            <a:r>
              <a:rPr lang="en-US" dirty="0"/>
              <a:t> </a:t>
            </a:r>
            <a:r>
              <a:rPr lang="en-US" dirty="0" err="1"/>
              <a:t>Donaciones</a:t>
            </a:r>
            <a:r>
              <a:rPr lang="en-US" dirty="0"/>
              <a:t> (</a:t>
            </a:r>
            <a:r>
              <a:rPr lang="en-US" dirty="0" err="1"/>
              <a:t>onerosas</a:t>
            </a:r>
            <a:r>
              <a:rPr lang="en-US" dirty="0"/>
              <a:t> –</a:t>
            </a:r>
            <a:r>
              <a:rPr lang="en-US" dirty="0" err="1"/>
              <a:t>dación</a:t>
            </a:r>
            <a:r>
              <a:rPr lang="en-US" dirty="0"/>
              <a:t> </a:t>
            </a:r>
            <a:r>
              <a:rPr lang="en-US" dirty="0" err="1"/>
              <a:t>en</a:t>
            </a:r>
            <a:r>
              <a:rPr lang="en-US" dirty="0"/>
              <a:t> </a:t>
            </a:r>
            <a:r>
              <a:rPr lang="en-US" dirty="0" err="1"/>
              <a:t>pago</a:t>
            </a:r>
            <a:r>
              <a:rPr lang="en-US" dirty="0"/>
              <a:t>- o </a:t>
            </a:r>
            <a:r>
              <a:rPr lang="en-US" dirty="0" err="1"/>
              <a:t>gratuitas</a:t>
            </a:r>
            <a:r>
              <a:rPr lang="en-US" dirty="0"/>
              <a:t>, </a:t>
            </a:r>
            <a:r>
              <a:rPr lang="en-US" dirty="0" err="1"/>
              <a:t>reales</a:t>
            </a:r>
            <a:r>
              <a:rPr lang="en-US" dirty="0"/>
              <a:t> o </a:t>
            </a:r>
            <a:r>
              <a:rPr lang="en-US" dirty="0" err="1"/>
              <a:t>ficticias</a:t>
            </a:r>
            <a:r>
              <a:rPr lang="en-US" dirty="0"/>
              <a:t>) de </a:t>
            </a:r>
            <a:r>
              <a:rPr lang="en-US" dirty="0" err="1"/>
              <a:t>bienes</a:t>
            </a:r>
            <a:r>
              <a:rPr lang="en-US" dirty="0"/>
              <a:t> a </a:t>
            </a:r>
            <a:r>
              <a:rPr lang="en-US" dirty="0" err="1"/>
              <a:t>familiares</a:t>
            </a:r>
            <a:r>
              <a:rPr lang="en-US" dirty="0"/>
              <a:t> o </a:t>
            </a:r>
            <a:r>
              <a:rPr lang="en-US" dirty="0" err="1"/>
              <a:t>terceros</a:t>
            </a:r>
            <a:endParaRPr lang="en-US" dirty="0"/>
          </a:p>
          <a:p>
            <a:pPr marL="257175" lvl="0" indent="-228600" defTabSz="914400">
              <a:lnSpc>
                <a:spcPct val="110000"/>
              </a:lnSpc>
              <a:spcBef>
                <a:spcPts val="500"/>
              </a:spcBef>
              <a:buClr>
                <a:schemeClr val="accent1"/>
              </a:buClr>
              <a:defRPr sz="1800"/>
            </a:pPr>
            <a:r>
              <a:rPr lang="en-US" dirty="0"/>
              <a:t>Cambio de </a:t>
            </a:r>
            <a:r>
              <a:rPr lang="en-US" dirty="0" err="1"/>
              <a:t>denominación</a:t>
            </a:r>
            <a:r>
              <a:rPr lang="en-US" dirty="0"/>
              <a:t> de </a:t>
            </a:r>
            <a:r>
              <a:rPr lang="en-US" dirty="0" err="1"/>
              <a:t>empresa</a:t>
            </a:r>
            <a:endParaRPr lang="en-US" dirty="0"/>
          </a:p>
          <a:p>
            <a:pPr marL="257175" lvl="0" indent="-228600" defTabSz="914400">
              <a:lnSpc>
                <a:spcPct val="110000"/>
              </a:lnSpc>
              <a:spcBef>
                <a:spcPts val="500"/>
              </a:spcBef>
              <a:buClr>
                <a:schemeClr val="accent1"/>
              </a:buClr>
              <a:defRPr sz="1800"/>
            </a:pPr>
            <a:r>
              <a:rPr lang="en-US" dirty="0" err="1"/>
              <a:t>Constitución</a:t>
            </a:r>
            <a:r>
              <a:rPr lang="en-US" dirty="0"/>
              <a:t> de </a:t>
            </a:r>
            <a:r>
              <a:rPr lang="en-US" dirty="0" err="1"/>
              <a:t>nueva</a:t>
            </a:r>
            <a:r>
              <a:rPr lang="en-US" dirty="0"/>
              <a:t> </a:t>
            </a:r>
            <a:r>
              <a:rPr lang="en-US" dirty="0" err="1"/>
              <a:t>sociedad</a:t>
            </a:r>
            <a:r>
              <a:rPr lang="en-US" dirty="0"/>
              <a:t> </a:t>
            </a:r>
            <a:r>
              <a:rPr lang="en-US" dirty="0" err="1"/>
              <a:t>fruto</a:t>
            </a:r>
            <a:r>
              <a:rPr lang="en-US" dirty="0"/>
              <a:t> de </a:t>
            </a:r>
            <a:r>
              <a:rPr lang="en-US" dirty="0" err="1"/>
              <a:t>descapitalización</a:t>
            </a:r>
            <a:endParaRPr lang="en-US" dirty="0"/>
          </a:p>
          <a:p>
            <a:pPr marL="257175" lvl="0" indent="-228600" defTabSz="914400">
              <a:lnSpc>
                <a:spcPct val="110000"/>
              </a:lnSpc>
              <a:spcBef>
                <a:spcPts val="500"/>
              </a:spcBef>
              <a:buClr>
                <a:schemeClr val="accent1"/>
              </a:buClr>
              <a:defRPr sz="1800"/>
            </a:pPr>
            <a:r>
              <a:rPr lang="en-US" dirty="0" err="1"/>
              <a:t>Creación</a:t>
            </a:r>
            <a:r>
              <a:rPr lang="en-US" dirty="0"/>
              <a:t> de </a:t>
            </a:r>
            <a:r>
              <a:rPr lang="en-US" dirty="0" err="1"/>
              <a:t>créditos</a:t>
            </a:r>
            <a:r>
              <a:rPr lang="en-US" dirty="0"/>
              <a:t> </a:t>
            </a:r>
            <a:r>
              <a:rPr lang="en-US" dirty="0" err="1"/>
              <a:t>ficticios</a:t>
            </a:r>
            <a:r>
              <a:rPr lang="en-US" dirty="0"/>
              <a:t> o </a:t>
            </a:r>
            <a:r>
              <a:rPr lang="en-US" dirty="0" err="1"/>
              <a:t>reconocimiento</a:t>
            </a:r>
            <a:r>
              <a:rPr lang="en-US" dirty="0"/>
              <a:t> de </a:t>
            </a:r>
            <a:r>
              <a:rPr lang="en-US" dirty="0" err="1"/>
              <a:t>deuda</a:t>
            </a:r>
            <a:endParaRPr lang="en-US" dirty="0"/>
          </a:p>
          <a:p>
            <a:pPr marL="257175" lvl="0" indent="-228600" defTabSz="914400">
              <a:lnSpc>
                <a:spcPct val="110000"/>
              </a:lnSpc>
              <a:spcBef>
                <a:spcPts val="500"/>
              </a:spcBef>
              <a:buClr>
                <a:schemeClr val="accent1"/>
              </a:buClr>
              <a:defRPr sz="1800"/>
            </a:pPr>
            <a:r>
              <a:rPr lang="en-US" dirty="0" err="1"/>
              <a:t>Desaparición</a:t>
            </a:r>
            <a:r>
              <a:rPr lang="en-US" dirty="0"/>
              <a:t> </a:t>
            </a:r>
            <a:r>
              <a:rPr lang="en-US" dirty="0" err="1"/>
              <a:t>física</a:t>
            </a:r>
            <a:r>
              <a:rPr lang="en-US" dirty="0"/>
              <a:t> de </a:t>
            </a:r>
            <a:r>
              <a:rPr lang="en-US" dirty="0" err="1"/>
              <a:t>bienes</a:t>
            </a:r>
            <a:r>
              <a:rPr lang="en-US" dirty="0"/>
              <a:t> y no </a:t>
            </a:r>
            <a:r>
              <a:rPr lang="en-US" dirty="0" err="1"/>
              <a:t>dar</a:t>
            </a:r>
            <a:r>
              <a:rPr lang="en-US" dirty="0"/>
              <a:t> </a:t>
            </a:r>
            <a:r>
              <a:rPr lang="en-US" dirty="0" err="1"/>
              <a:t>razón</a:t>
            </a:r>
            <a:r>
              <a:rPr lang="en-US" dirty="0"/>
              <a:t> de </a:t>
            </a:r>
            <a:r>
              <a:rPr lang="en-US" dirty="0" err="1"/>
              <a:t>ellos</a:t>
            </a:r>
            <a:endParaRPr lang="en-US" dirty="0"/>
          </a:p>
          <a:p>
            <a:pPr marL="257175" lvl="0" indent="-228600" defTabSz="914400">
              <a:lnSpc>
                <a:spcPct val="110000"/>
              </a:lnSpc>
              <a:spcBef>
                <a:spcPts val="500"/>
              </a:spcBef>
              <a:buClr>
                <a:schemeClr val="accent1"/>
              </a:buClr>
              <a:defRPr sz="1800"/>
            </a:pPr>
            <a:r>
              <a:rPr lang="en-US" dirty="0" err="1"/>
              <a:t>Constitución</a:t>
            </a:r>
            <a:r>
              <a:rPr lang="en-US" dirty="0"/>
              <a:t> de cargas o </a:t>
            </a:r>
            <a:r>
              <a:rPr lang="en-US" dirty="0" err="1"/>
              <a:t>gravámenes</a:t>
            </a:r>
            <a:r>
              <a:rPr lang="en-US" dirty="0"/>
              <a:t> (</a:t>
            </a:r>
            <a:r>
              <a:rPr lang="en-US" dirty="0" err="1"/>
              <a:t>constituir</a:t>
            </a:r>
            <a:r>
              <a:rPr lang="en-US" dirty="0"/>
              <a:t> </a:t>
            </a:r>
            <a:r>
              <a:rPr lang="en-US" dirty="0" err="1"/>
              <a:t>hipoteca</a:t>
            </a:r>
            <a:r>
              <a:rPr lang="en-US" dirty="0"/>
              <a:t> y </a:t>
            </a:r>
            <a:r>
              <a:rPr lang="en-US" dirty="0" err="1"/>
              <a:t>aplicar</a:t>
            </a:r>
            <a:r>
              <a:rPr lang="en-US" dirty="0"/>
              <a:t> el dinero </a:t>
            </a:r>
            <a:r>
              <a:rPr lang="en-US" dirty="0" err="1"/>
              <a:t>recibido</a:t>
            </a:r>
            <a:r>
              <a:rPr lang="en-US" dirty="0"/>
              <a:t> a fines no </a:t>
            </a:r>
            <a:r>
              <a:rPr lang="en-US" dirty="0" err="1"/>
              <a:t>razonables</a:t>
            </a:r>
            <a:r>
              <a:rPr lang="en-US" dirty="0"/>
              <a:t>)</a:t>
            </a:r>
          </a:p>
          <a:p>
            <a:pPr marL="257175" lvl="0" indent="-228600" defTabSz="914400">
              <a:lnSpc>
                <a:spcPct val="110000"/>
              </a:lnSpc>
              <a:spcBef>
                <a:spcPts val="500"/>
              </a:spcBef>
              <a:buClr>
                <a:schemeClr val="accent1"/>
              </a:buClr>
              <a:defRPr sz="1800"/>
            </a:pPr>
            <a:r>
              <a:rPr lang="en-US" dirty="0"/>
              <a:t>No </a:t>
            </a:r>
            <a:r>
              <a:rPr lang="en-US" dirty="0" err="1"/>
              <a:t>aportación</a:t>
            </a:r>
            <a:r>
              <a:rPr lang="en-US" dirty="0"/>
              <a:t> </a:t>
            </a:r>
            <a:r>
              <a:rPr lang="en-US" dirty="0" err="1"/>
              <a:t>listado</a:t>
            </a:r>
            <a:r>
              <a:rPr lang="en-US" dirty="0"/>
              <a:t> de </a:t>
            </a:r>
            <a:r>
              <a:rPr lang="en-US" dirty="0" err="1"/>
              <a:t>créditos</a:t>
            </a:r>
            <a:r>
              <a:rPr lang="en-US" dirty="0"/>
              <a:t> para </a:t>
            </a:r>
            <a:r>
              <a:rPr lang="en-US" dirty="0" err="1"/>
              <a:t>subrogarse</a:t>
            </a:r>
            <a:r>
              <a:rPr lang="en-US" dirty="0"/>
              <a:t> los </a:t>
            </a:r>
            <a:r>
              <a:rPr lang="en-US" dirty="0" err="1"/>
              <a:t>acreedores</a:t>
            </a:r>
            <a:r>
              <a:rPr lang="en-US" dirty="0"/>
              <a:t> </a:t>
            </a:r>
            <a:r>
              <a:rPr lang="en-US" dirty="0" err="1"/>
              <a:t>en</a:t>
            </a:r>
            <a:r>
              <a:rPr lang="en-US" dirty="0"/>
              <a:t> </a:t>
            </a:r>
            <a:r>
              <a:rPr lang="en-US" dirty="0" err="1"/>
              <a:t>acción</a:t>
            </a:r>
            <a:r>
              <a:rPr lang="en-US" dirty="0"/>
              <a:t> de </a:t>
            </a:r>
            <a:r>
              <a:rPr lang="en-US" dirty="0" err="1"/>
              <a:t>cobro</a:t>
            </a:r>
            <a:r>
              <a:rPr lang="en-US" dirty="0"/>
              <a:t>, </a:t>
            </a:r>
            <a:r>
              <a:rPr lang="en-US" dirty="0" err="1"/>
              <a:t>dándolos</a:t>
            </a:r>
            <a:r>
              <a:rPr lang="en-US" dirty="0"/>
              <a:t> de </a:t>
            </a:r>
            <a:r>
              <a:rPr lang="en-US" dirty="0" err="1"/>
              <a:t>baja</a:t>
            </a:r>
            <a:r>
              <a:rPr lang="en-US" dirty="0"/>
              <a:t> de la </a:t>
            </a:r>
            <a:r>
              <a:rPr lang="en-US" dirty="0" err="1"/>
              <a:t>contabilidad</a:t>
            </a:r>
            <a:r>
              <a:rPr lang="en-US" dirty="0"/>
              <a:t> (lo que </a:t>
            </a:r>
            <a:r>
              <a:rPr lang="en-US" dirty="0" err="1"/>
              <a:t>supone</a:t>
            </a:r>
            <a:r>
              <a:rPr lang="en-US" dirty="0"/>
              <a:t> una </a:t>
            </a:r>
            <a:r>
              <a:rPr lang="en-US" dirty="0" err="1"/>
              <a:t>condonación</a:t>
            </a:r>
            <a:r>
              <a:rPr lang="en-US" dirty="0"/>
              <a:t>: SAP Barcelona ).ª, 326/2021, 27-7)</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00" name="Group 1199">
            <a:extLst>
              <a:ext uri="{FF2B5EF4-FFF2-40B4-BE49-F238E27FC236}">
                <a16:creationId xmlns:a16="http://schemas.microsoft.com/office/drawing/2014/main" id="{15E1AC81-83F2-45A8-9054-15570F4E25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3134" y="0"/>
            <a:ext cx="9438087" cy="6853238"/>
            <a:chOff x="-417513" y="0"/>
            <a:chExt cx="12584114" cy="6853238"/>
          </a:xfrm>
        </p:grpSpPr>
        <p:sp>
          <p:nvSpPr>
            <p:cNvPr id="1201" name="Freeform 5">
              <a:extLst>
                <a:ext uri="{FF2B5EF4-FFF2-40B4-BE49-F238E27FC236}">
                  <a16:creationId xmlns:a16="http://schemas.microsoft.com/office/drawing/2014/main" id="{B15AA7C5-9BFE-4B90-A119-467AFACE9E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02" name="Freeform 6">
              <a:extLst>
                <a:ext uri="{FF2B5EF4-FFF2-40B4-BE49-F238E27FC236}">
                  <a16:creationId xmlns:a16="http://schemas.microsoft.com/office/drawing/2014/main" id="{944AB87D-35AF-4719-9940-5822E77023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03" name="Freeform 7">
              <a:extLst>
                <a:ext uri="{FF2B5EF4-FFF2-40B4-BE49-F238E27FC236}">
                  <a16:creationId xmlns:a16="http://schemas.microsoft.com/office/drawing/2014/main" id="{E8B33BE3-7890-4628-9322-7EFBA3375B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04" name="Freeform 8">
              <a:extLst>
                <a:ext uri="{FF2B5EF4-FFF2-40B4-BE49-F238E27FC236}">
                  <a16:creationId xmlns:a16="http://schemas.microsoft.com/office/drawing/2014/main" id="{01AD3ECF-519E-45E2-99DA-F5C1B50715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205" name="Freeform 9">
              <a:extLst>
                <a:ext uri="{FF2B5EF4-FFF2-40B4-BE49-F238E27FC236}">
                  <a16:creationId xmlns:a16="http://schemas.microsoft.com/office/drawing/2014/main" id="{C050E700-0FF1-4D25-B54C-84BA04FCD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206" name="Freeform 10">
              <a:extLst>
                <a:ext uri="{FF2B5EF4-FFF2-40B4-BE49-F238E27FC236}">
                  <a16:creationId xmlns:a16="http://schemas.microsoft.com/office/drawing/2014/main" id="{720D9C11-F5C9-41B0-B2F2-EE20BC3D0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207" name="Freeform 11">
              <a:extLst>
                <a:ext uri="{FF2B5EF4-FFF2-40B4-BE49-F238E27FC236}">
                  <a16:creationId xmlns:a16="http://schemas.microsoft.com/office/drawing/2014/main" id="{623A9DA0-857E-4CDE-80EA-F30F1CE55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08" name="Freeform 12">
              <a:extLst>
                <a:ext uri="{FF2B5EF4-FFF2-40B4-BE49-F238E27FC236}">
                  <a16:creationId xmlns:a16="http://schemas.microsoft.com/office/drawing/2014/main" id="{C48B8F4C-2C83-46F6-AFCD-58166AEB18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09" name="Freeform 13">
              <a:extLst>
                <a:ext uri="{FF2B5EF4-FFF2-40B4-BE49-F238E27FC236}">
                  <a16:creationId xmlns:a16="http://schemas.microsoft.com/office/drawing/2014/main" id="{234C3795-C44D-41A7-A8F6-891387A66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10" name="Freeform 14">
              <a:extLst>
                <a:ext uri="{FF2B5EF4-FFF2-40B4-BE49-F238E27FC236}">
                  <a16:creationId xmlns:a16="http://schemas.microsoft.com/office/drawing/2014/main" id="{91CC36F4-5DFA-4954-B354-97B180E98F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11" name="Freeform 15">
              <a:extLst>
                <a:ext uri="{FF2B5EF4-FFF2-40B4-BE49-F238E27FC236}">
                  <a16:creationId xmlns:a16="http://schemas.microsoft.com/office/drawing/2014/main" id="{7087A08E-C024-457D-8F99-1F340CED61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12" name="Freeform 16">
              <a:extLst>
                <a:ext uri="{FF2B5EF4-FFF2-40B4-BE49-F238E27FC236}">
                  <a16:creationId xmlns:a16="http://schemas.microsoft.com/office/drawing/2014/main" id="{61CFBC61-7F57-45D7-860E-BF51B0EDA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13" name="Freeform 17">
              <a:extLst>
                <a:ext uri="{FF2B5EF4-FFF2-40B4-BE49-F238E27FC236}">
                  <a16:creationId xmlns:a16="http://schemas.microsoft.com/office/drawing/2014/main" id="{2591C3DB-4880-431E-BC3D-37F1378AC5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14" name="Freeform 18">
              <a:extLst>
                <a:ext uri="{FF2B5EF4-FFF2-40B4-BE49-F238E27FC236}">
                  <a16:creationId xmlns:a16="http://schemas.microsoft.com/office/drawing/2014/main" id="{79557EFE-4199-4E24-8A13-1B9CC1715A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15" name="Freeform 19">
              <a:extLst>
                <a:ext uri="{FF2B5EF4-FFF2-40B4-BE49-F238E27FC236}">
                  <a16:creationId xmlns:a16="http://schemas.microsoft.com/office/drawing/2014/main" id="{0B965615-6052-4907-A136-9CAD14604C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16" name="Freeform 20">
              <a:extLst>
                <a:ext uri="{FF2B5EF4-FFF2-40B4-BE49-F238E27FC236}">
                  <a16:creationId xmlns:a16="http://schemas.microsoft.com/office/drawing/2014/main" id="{F788FFC4-205D-47C1-91E7-DD1A52E0AF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217" name="Freeform 21">
              <a:extLst>
                <a:ext uri="{FF2B5EF4-FFF2-40B4-BE49-F238E27FC236}">
                  <a16:creationId xmlns:a16="http://schemas.microsoft.com/office/drawing/2014/main" id="{462FADD6-C927-46ED-A6E6-273B35C2F1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1218" name="Freeform 22">
              <a:extLst>
                <a:ext uri="{FF2B5EF4-FFF2-40B4-BE49-F238E27FC236}">
                  <a16:creationId xmlns:a16="http://schemas.microsoft.com/office/drawing/2014/main" id="{AF64005E-134D-4444-9425-FB1C188985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19" name="Freeform 23">
              <a:extLst>
                <a:ext uri="{FF2B5EF4-FFF2-40B4-BE49-F238E27FC236}">
                  <a16:creationId xmlns:a16="http://schemas.microsoft.com/office/drawing/2014/main" id="{E2565CA7-A8CB-463D-8D25-4F41235BC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20" name="Freeform 24">
              <a:extLst>
                <a:ext uri="{FF2B5EF4-FFF2-40B4-BE49-F238E27FC236}">
                  <a16:creationId xmlns:a16="http://schemas.microsoft.com/office/drawing/2014/main" id="{41ABBFC0-4EEA-4634-A73B-945729D6BA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21" name="Freeform 25">
              <a:extLst>
                <a:ext uri="{FF2B5EF4-FFF2-40B4-BE49-F238E27FC236}">
                  <a16:creationId xmlns:a16="http://schemas.microsoft.com/office/drawing/2014/main" id="{E422F11F-726A-4A93-9D1B-B1400B061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1223" name="Group 1222">
            <a:extLst>
              <a:ext uri="{FF2B5EF4-FFF2-40B4-BE49-F238E27FC236}">
                <a16:creationId xmlns:a16="http://schemas.microsoft.com/office/drawing/2014/main" id="{FBF129BC-EA9E-4D20-898B-399F7727DFB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108" y="1699589"/>
            <a:ext cx="2755857" cy="3470421"/>
            <a:chOff x="697883" y="1816768"/>
            <a:chExt cx="3674476" cy="3470421"/>
          </a:xfrm>
        </p:grpSpPr>
        <p:sp>
          <p:nvSpPr>
            <p:cNvPr id="1224" name="Rectangle 1223">
              <a:extLst>
                <a:ext uri="{FF2B5EF4-FFF2-40B4-BE49-F238E27FC236}">
                  <a16:creationId xmlns:a16="http://schemas.microsoft.com/office/drawing/2014/main" id="{CFF42BAE-3249-46C8-9108-A83C87206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225" name="Isosceles Triangle 22">
              <a:extLst>
                <a:ext uri="{FF2B5EF4-FFF2-40B4-BE49-F238E27FC236}">
                  <a16:creationId xmlns:a16="http://schemas.microsoft.com/office/drawing/2014/main" id="{4DDE2BA8-4174-4A99-BB09-0BA28F2685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26" name="Rectangle 1225">
              <a:extLst>
                <a:ext uri="{FF2B5EF4-FFF2-40B4-BE49-F238E27FC236}">
                  <a16:creationId xmlns:a16="http://schemas.microsoft.com/office/drawing/2014/main" id="{4A893933-F7DD-4DA6-85C7-4CFF58741E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228" name="Rectangle 1227">
            <a:extLst>
              <a:ext uri="{FF2B5EF4-FFF2-40B4-BE49-F238E27FC236}">
                <a16:creationId xmlns:a16="http://schemas.microsoft.com/office/drawing/2014/main" id="{E2366EBA-92FD-44AE-87A9-25E5135EB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0" name="Group 1229">
            <a:extLst>
              <a:ext uri="{FF2B5EF4-FFF2-40B4-BE49-F238E27FC236}">
                <a16:creationId xmlns:a16="http://schemas.microsoft.com/office/drawing/2014/main" id="{B437F5FC-01F7-4EB4-81E7-C27D917E95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3134" y="0"/>
            <a:ext cx="9438087" cy="6853238"/>
            <a:chOff x="-417513" y="0"/>
            <a:chExt cx="12584114" cy="6853238"/>
          </a:xfrm>
        </p:grpSpPr>
        <p:sp>
          <p:nvSpPr>
            <p:cNvPr id="1231" name="Freeform 5">
              <a:extLst>
                <a:ext uri="{FF2B5EF4-FFF2-40B4-BE49-F238E27FC236}">
                  <a16:creationId xmlns:a16="http://schemas.microsoft.com/office/drawing/2014/main" id="{4B0CFF10-4805-4BFA-961B-1F60DAEB9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32" name="Freeform 6">
              <a:extLst>
                <a:ext uri="{FF2B5EF4-FFF2-40B4-BE49-F238E27FC236}">
                  <a16:creationId xmlns:a16="http://schemas.microsoft.com/office/drawing/2014/main" id="{BE054536-C03E-4857-B4AE-D687A58F9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33" name="Freeform 7">
              <a:extLst>
                <a:ext uri="{FF2B5EF4-FFF2-40B4-BE49-F238E27FC236}">
                  <a16:creationId xmlns:a16="http://schemas.microsoft.com/office/drawing/2014/main" id="{FE33E51C-23D8-43F5-98C4-A2ED2C4C9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34" name="Freeform 8">
              <a:extLst>
                <a:ext uri="{FF2B5EF4-FFF2-40B4-BE49-F238E27FC236}">
                  <a16:creationId xmlns:a16="http://schemas.microsoft.com/office/drawing/2014/main" id="{89E18891-DEB2-4CFD-A907-2868B2A910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235" name="Freeform 9">
              <a:extLst>
                <a:ext uri="{FF2B5EF4-FFF2-40B4-BE49-F238E27FC236}">
                  <a16:creationId xmlns:a16="http://schemas.microsoft.com/office/drawing/2014/main" id="{0002C1BB-DB60-4314-A2FC-203E54D94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236" name="Freeform 10">
              <a:extLst>
                <a:ext uri="{FF2B5EF4-FFF2-40B4-BE49-F238E27FC236}">
                  <a16:creationId xmlns:a16="http://schemas.microsoft.com/office/drawing/2014/main" id="{9B75BDFA-6D78-4FB1-9F21-5280855C4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237" name="Freeform 11">
              <a:extLst>
                <a:ext uri="{FF2B5EF4-FFF2-40B4-BE49-F238E27FC236}">
                  <a16:creationId xmlns:a16="http://schemas.microsoft.com/office/drawing/2014/main" id="{0B632D6B-A327-41AB-BBCF-9A03AD2AB7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38" name="Freeform 12">
              <a:extLst>
                <a:ext uri="{FF2B5EF4-FFF2-40B4-BE49-F238E27FC236}">
                  <a16:creationId xmlns:a16="http://schemas.microsoft.com/office/drawing/2014/main" id="{F514BBC5-1736-4813-BECB-5A6B6738E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39" name="Freeform 13">
              <a:extLst>
                <a:ext uri="{FF2B5EF4-FFF2-40B4-BE49-F238E27FC236}">
                  <a16:creationId xmlns:a16="http://schemas.microsoft.com/office/drawing/2014/main" id="{94A2C868-7AEC-4209-BFA3-7185B11D3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40" name="Freeform 14">
              <a:extLst>
                <a:ext uri="{FF2B5EF4-FFF2-40B4-BE49-F238E27FC236}">
                  <a16:creationId xmlns:a16="http://schemas.microsoft.com/office/drawing/2014/main" id="{FF56CB70-2B25-4695-ADC8-6092D0D112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41" name="Freeform 15">
              <a:extLst>
                <a:ext uri="{FF2B5EF4-FFF2-40B4-BE49-F238E27FC236}">
                  <a16:creationId xmlns:a16="http://schemas.microsoft.com/office/drawing/2014/main" id="{BA411BEF-2182-4458-B9AF-1634B5C2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42" name="Freeform 16">
              <a:extLst>
                <a:ext uri="{FF2B5EF4-FFF2-40B4-BE49-F238E27FC236}">
                  <a16:creationId xmlns:a16="http://schemas.microsoft.com/office/drawing/2014/main" id="{53F27E63-3F11-4C85-AC72-1EE8508C4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43" name="Freeform 17">
              <a:extLst>
                <a:ext uri="{FF2B5EF4-FFF2-40B4-BE49-F238E27FC236}">
                  <a16:creationId xmlns:a16="http://schemas.microsoft.com/office/drawing/2014/main" id="{68B589BA-F70F-4E0B-94B9-EEB83EDF3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44" name="Freeform 18">
              <a:extLst>
                <a:ext uri="{FF2B5EF4-FFF2-40B4-BE49-F238E27FC236}">
                  <a16:creationId xmlns:a16="http://schemas.microsoft.com/office/drawing/2014/main" id="{9D0B991D-CB0A-415F-8D77-A5565F66F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45" name="Freeform 19">
              <a:extLst>
                <a:ext uri="{FF2B5EF4-FFF2-40B4-BE49-F238E27FC236}">
                  <a16:creationId xmlns:a16="http://schemas.microsoft.com/office/drawing/2014/main" id="{701E99DE-74F0-41D1-BBF4-5A57053BB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46" name="Freeform 20">
              <a:extLst>
                <a:ext uri="{FF2B5EF4-FFF2-40B4-BE49-F238E27FC236}">
                  <a16:creationId xmlns:a16="http://schemas.microsoft.com/office/drawing/2014/main" id="{C02EE40A-8F17-4182-9495-9506463B7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247" name="Freeform 21">
              <a:extLst>
                <a:ext uri="{FF2B5EF4-FFF2-40B4-BE49-F238E27FC236}">
                  <a16:creationId xmlns:a16="http://schemas.microsoft.com/office/drawing/2014/main" id="{924210CA-0A35-4127-925F-D4084B7DC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1248" name="Freeform 22">
              <a:extLst>
                <a:ext uri="{FF2B5EF4-FFF2-40B4-BE49-F238E27FC236}">
                  <a16:creationId xmlns:a16="http://schemas.microsoft.com/office/drawing/2014/main" id="{DC13CEF1-DD2D-474C-B81C-820CEF3D9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49" name="Freeform 23">
              <a:extLst>
                <a:ext uri="{FF2B5EF4-FFF2-40B4-BE49-F238E27FC236}">
                  <a16:creationId xmlns:a16="http://schemas.microsoft.com/office/drawing/2014/main" id="{F889481A-8038-43E6-8EF1-A5F802CED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50" name="Freeform 24">
              <a:extLst>
                <a:ext uri="{FF2B5EF4-FFF2-40B4-BE49-F238E27FC236}">
                  <a16:creationId xmlns:a16="http://schemas.microsoft.com/office/drawing/2014/main" id="{128BD14A-9093-4854-A73A-F666B2ED2D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51" name="Freeform 25">
              <a:extLst>
                <a:ext uri="{FF2B5EF4-FFF2-40B4-BE49-F238E27FC236}">
                  <a16:creationId xmlns:a16="http://schemas.microsoft.com/office/drawing/2014/main" id="{22D884F4-76EC-4371-B903-E79CF191E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1253" name="Rectangle 1252">
            <a:extLst>
              <a:ext uri="{FF2B5EF4-FFF2-40B4-BE49-F238E27FC236}">
                <a16:creationId xmlns:a16="http://schemas.microsoft.com/office/drawing/2014/main" id="{7C462C46-EFB7-4580-9921-DFC346FCC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2748" y="0"/>
            <a:ext cx="7701252"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4" name="Shape 1194"/>
          <p:cNvSpPr>
            <a:spLocks noGrp="1"/>
          </p:cNvSpPr>
          <p:nvPr>
            <p:ph type="title"/>
          </p:nvPr>
        </p:nvSpPr>
        <p:spPr>
          <a:xfrm>
            <a:off x="2160363" y="841375"/>
            <a:ext cx="4673143" cy="1230570"/>
          </a:xfrm>
          <a:prstGeom prst="rect">
            <a:avLst/>
          </a:prstGeom>
        </p:spPr>
        <p:txBody>
          <a:bodyPr vert="horz" lIns="228600" tIns="228600" rIns="228600" bIns="228600" rtlCol="0" anchor="t">
            <a:normAutofit/>
          </a:bodyPr>
          <a:lstStyle/>
          <a:p>
            <a:pPr lvl="0" algn="l" defTabSz="914400">
              <a:defRPr sz="1800"/>
            </a:pPr>
            <a:r>
              <a:rPr lang="en-US" sz="3100" spc="-150" dirty="0" err="1">
                <a:solidFill>
                  <a:schemeClr val="accent1"/>
                </a:solidFill>
              </a:rPr>
              <a:t>Tipología</a:t>
            </a:r>
            <a:r>
              <a:rPr lang="en-US" sz="3100" spc="-150" dirty="0">
                <a:solidFill>
                  <a:schemeClr val="accent1"/>
                </a:solidFill>
              </a:rPr>
              <a:t> (III)	</a:t>
            </a:r>
          </a:p>
        </p:txBody>
      </p:sp>
      <p:sp>
        <p:nvSpPr>
          <p:cNvPr id="1255" name="Isosceles Triangle 1254">
            <a:extLst>
              <a:ext uri="{FF2B5EF4-FFF2-40B4-BE49-F238E27FC236}">
                <a16:creationId xmlns:a16="http://schemas.microsoft.com/office/drawing/2014/main" id="{B8B918B4-AB10-4E3A-916E-A9625586E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310831" y="987224"/>
            <a:ext cx="300774" cy="194466"/>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195" name="Shape 1195"/>
          <p:cNvSpPr>
            <a:spLocks noGrp="1"/>
          </p:cNvSpPr>
          <p:nvPr>
            <p:ph type="body" idx="1"/>
          </p:nvPr>
        </p:nvSpPr>
        <p:spPr>
          <a:xfrm>
            <a:off x="2160365" y="2249046"/>
            <a:ext cx="6366966" cy="4271074"/>
          </a:xfrm>
          <a:prstGeom prst="rect">
            <a:avLst/>
          </a:prstGeom>
        </p:spPr>
        <p:txBody>
          <a:bodyPr vert="horz" lIns="91440" tIns="45720" rIns="91440" bIns="45720" rtlCol="0" anchor="t">
            <a:normAutofit/>
          </a:bodyPr>
          <a:lstStyle/>
          <a:p>
            <a:pPr marL="257175" lvl="0" indent="-228600" defTabSz="914400">
              <a:lnSpc>
                <a:spcPct val="110000"/>
              </a:lnSpc>
              <a:spcBef>
                <a:spcPts val="500"/>
              </a:spcBef>
              <a:buClr>
                <a:schemeClr val="accent1"/>
              </a:buClr>
              <a:defRPr sz="1800"/>
            </a:pPr>
            <a:r>
              <a:rPr lang="en-US" sz="1800" dirty="0" err="1"/>
              <a:t>Operación</a:t>
            </a:r>
            <a:r>
              <a:rPr lang="en-US" sz="1800" dirty="0"/>
              <a:t> </a:t>
            </a:r>
            <a:r>
              <a:rPr lang="en-US" sz="1800" dirty="0" err="1"/>
              <a:t>ficticia</a:t>
            </a:r>
            <a:r>
              <a:rPr lang="en-US" sz="1800" dirty="0"/>
              <a:t> de </a:t>
            </a:r>
            <a:r>
              <a:rPr lang="en-US" sz="1800" dirty="0" err="1"/>
              <a:t>venta</a:t>
            </a:r>
            <a:r>
              <a:rPr lang="en-US" sz="1800" dirty="0"/>
              <a:t> de la Sociedad (</a:t>
            </a:r>
            <a:r>
              <a:rPr lang="en-US" sz="1800" dirty="0" err="1"/>
              <a:t>pago</a:t>
            </a:r>
            <a:r>
              <a:rPr lang="en-US" sz="1800" dirty="0"/>
              <a:t> de la </a:t>
            </a:r>
            <a:r>
              <a:rPr lang="en-US" sz="1800" dirty="0" err="1"/>
              <a:t>venta</a:t>
            </a:r>
            <a:r>
              <a:rPr lang="en-US" sz="1800" dirty="0"/>
              <a:t> con </a:t>
            </a:r>
            <a:r>
              <a:rPr lang="en-US" sz="1800" dirty="0" err="1"/>
              <a:t>fondos</a:t>
            </a:r>
            <a:r>
              <a:rPr lang="en-US" sz="1800" dirty="0"/>
              <a:t> de la </a:t>
            </a:r>
            <a:r>
              <a:rPr lang="en-US" sz="1800" dirty="0" err="1"/>
              <a:t>propia</a:t>
            </a:r>
            <a:r>
              <a:rPr lang="en-US" sz="1800" dirty="0"/>
              <a:t> Sociedad; STC 105/2016, 15 </a:t>
            </a:r>
            <a:r>
              <a:rPr lang="en-US" sz="1800" dirty="0" err="1"/>
              <a:t>julio</a:t>
            </a:r>
            <a:r>
              <a:rPr lang="en-US" sz="1800" dirty="0"/>
              <a:t>)</a:t>
            </a:r>
          </a:p>
          <a:p>
            <a:pPr marL="257175" lvl="0" indent="-228600" defTabSz="914400">
              <a:lnSpc>
                <a:spcPct val="110000"/>
              </a:lnSpc>
              <a:spcBef>
                <a:spcPts val="500"/>
              </a:spcBef>
              <a:buClr>
                <a:schemeClr val="accent1"/>
              </a:buClr>
              <a:defRPr sz="1800"/>
            </a:pPr>
            <a:r>
              <a:rPr lang="en-US" sz="1800" dirty="0" err="1"/>
              <a:t>Sucesión</a:t>
            </a:r>
            <a:r>
              <a:rPr lang="en-US" sz="1800" dirty="0"/>
              <a:t> </a:t>
            </a:r>
            <a:r>
              <a:rPr lang="en-US" sz="1800" dirty="0" err="1"/>
              <a:t>empresarial</a:t>
            </a:r>
            <a:r>
              <a:rPr lang="en-US" sz="1800" dirty="0"/>
              <a:t> con </a:t>
            </a:r>
            <a:r>
              <a:rPr lang="en-US" sz="1800" dirty="0" err="1"/>
              <a:t>traspaso</a:t>
            </a:r>
            <a:r>
              <a:rPr lang="en-US" sz="1800" dirty="0"/>
              <a:t> de </a:t>
            </a:r>
            <a:r>
              <a:rPr lang="en-US" sz="1800" dirty="0" err="1"/>
              <a:t>trabajadores</a:t>
            </a:r>
            <a:r>
              <a:rPr lang="en-US" sz="1800" dirty="0"/>
              <a:t> y </a:t>
            </a:r>
            <a:r>
              <a:rPr lang="en-US" sz="1800" dirty="0" err="1"/>
              <a:t>continuación</a:t>
            </a:r>
            <a:r>
              <a:rPr lang="en-US" sz="1800" dirty="0"/>
              <a:t> </a:t>
            </a:r>
            <a:r>
              <a:rPr lang="en-US" sz="1800" dirty="0" err="1"/>
              <a:t>actividad</a:t>
            </a:r>
            <a:r>
              <a:rPr lang="en-US" sz="1800" dirty="0"/>
              <a:t> (sin </a:t>
            </a:r>
            <a:r>
              <a:rPr lang="en-US" sz="1800" dirty="0" err="1"/>
              <a:t>disolver</a:t>
            </a:r>
            <a:r>
              <a:rPr lang="en-US" sz="1800" dirty="0"/>
              <a:t> </a:t>
            </a:r>
            <a:r>
              <a:rPr lang="en-US" sz="1800" dirty="0" err="1"/>
              <a:t>sociedades</a:t>
            </a:r>
            <a:r>
              <a:rPr lang="en-US" sz="1800" dirty="0"/>
              <a:t> </a:t>
            </a:r>
            <a:r>
              <a:rPr lang="en-US" sz="1800" dirty="0" err="1"/>
              <a:t>inactivas</a:t>
            </a:r>
            <a:r>
              <a:rPr lang="en-US" sz="1800" dirty="0"/>
              <a:t>, </a:t>
            </a:r>
            <a:r>
              <a:rPr lang="en-US" sz="1800" dirty="0" err="1"/>
              <a:t>ni</a:t>
            </a:r>
            <a:r>
              <a:rPr lang="en-US" sz="1800" dirty="0"/>
              <a:t> </a:t>
            </a:r>
            <a:r>
              <a:rPr lang="en-US" sz="1800" dirty="0" err="1"/>
              <a:t>concurso</a:t>
            </a:r>
            <a:r>
              <a:rPr lang="en-US" sz="1800" dirty="0"/>
              <a:t>): STS 680/2019, 23 </a:t>
            </a:r>
            <a:r>
              <a:rPr lang="en-US" sz="1800" dirty="0" err="1"/>
              <a:t>enero</a:t>
            </a:r>
            <a:r>
              <a:rPr lang="en-US" sz="1800" dirty="0"/>
              <a:t> 2020 </a:t>
            </a:r>
            <a:r>
              <a:rPr lang="en-US" sz="1800" dirty="0">
                <a:sym typeface="Wingdings" pitchFamily="2" charset="2"/>
              </a:rPr>
              <a:t> </a:t>
            </a:r>
            <a:r>
              <a:rPr lang="en-US" sz="1800" dirty="0" err="1">
                <a:sym typeface="Wingdings" pitchFamily="2" charset="2"/>
              </a:rPr>
              <a:t>caso</a:t>
            </a:r>
            <a:r>
              <a:rPr lang="en-US" sz="1800" dirty="0">
                <a:sym typeface="Wingdings" pitchFamily="2" charset="2"/>
              </a:rPr>
              <a:t> </a:t>
            </a:r>
            <a:r>
              <a:rPr lang="en-US" sz="1800" dirty="0" err="1">
                <a:sym typeface="Wingdings" pitchFamily="2" charset="2"/>
              </a:rPr>
              <a:t>prototípico</a:t>
            </a:r>
            <a:r>
              <a:rPr lang="en-US" sz="1800" dirty="0">
                <a:sym typeface="Wingdings" pitchFamily="2" charset="2"/>
              </a:rPr>
              <a:t> </a:t>
            </a:r>
            <a:r>
              <a:rPr lang="en-US" sz="1800" dirty="0" err="1">
                <a:sym typeface="Wingdings" pitchFamily="2" charset="2"/>
              </a:rPr>
              <a:t>alzamiento</a:t>
            </a:r>
            <a:r>
              <a:rPr lang="en-US" sz="1800" dirty="0">
                <a:sym typeface="Wingdings" pitchFamily="2" charset="2"/>
              </a:rPr>
              <a:t> </a:t>
            </a:r>
            <a:r>
              <a:rPr lang="en-US" sz="1800" dirty="0" err="1">
                <a:sym typeface="Wingdings" pitchFamily="2" charset="2"/>
              </a:rPr>
              <a:t>deudas</a:t>
            </a:r>
            <a:r>
              <a:rPr lang="en-US" sz="1800" dirty="0">
                <a:sym typeface="Wingdings" pitchFamily="2" charset="2"/>
              </a:rPr>
              <a:t> TGSS</a:t>
            </a:r>
          </a:p>
          <a:p>
            <a:pPr marL="257175" lvl="0" indent="-228600" defTabSz="914400">
              <a:lnSpc>
                <a:spcPct val="110000"/>
              </a:lnSpc>
              <a:spcBef>
                <a:spcPts val="500"/>
              </a:spcBef>
              <a:buClr>
                <a:schemeClr val="accent1"/>
              </a:buClr>
              <a:defRPr sz="1800"/>
            </a:pPr>
            <a:r>
              <a:rPr lang="en-US" sz="1800" dirty="0" err="1">
                <a:sym typeface="Wingdings" pitchFamily="2" charset="2"/>
              </a:rPr>
              <a:t>Descapitalización</a:t>
            </a:r>
            <a:r>
              <a:rPr lang="en-US" sz="1800" dirty="0">
                <a:sym typeface="Wingdings" pitchFamily="2" charset="2"/>
              </a:rPr>
              <a:t> de Sociedad </a:t>
            </a:r>
            <a:r>
              <a:rPr lang="en-US" sz="1800" dirty="0" err="1">
                <a:sym typeface="Wingdings" pitchFamily="2" charset="2"/>
              </a:rPr>
              <a:t>llevándose</a:t>
            </a:r>
            <a:r>
              <a:rPr lang="en-US" sz="1800" dirty="0">
                <a:sym typeface="Wingdings" pitchFamily="2" charset="2"/>
              </a:rPr>
              <a:t> </a:t>
            </a:r>
            <a:r>
              <a:rPr lang="en-US" sz="1800" dirty="0" err="1">
                <a:sym typeface="Wingdings" pitchFamily="2" charset="2"/>
              </a:rPr>
              <a:t>clientes</a:t>
            </a:r>
            <a:r>
              <a:rPr lang="en-US" sz="1800" dirty="0">
                <a:sym typeface="Wingdings" pitchFamily="2" charset="2"/>
              </a:rPr>
              <a:t> y </a:t>
            </a:r>
            <a:r>
              <a:rPr lang="en-US" sz="1800" dirty="0" err="1">
                <a:sym typeface="Wingdings" pitchFamily="2" charset="2"/>
              </a:rPr>
              <a:t>operativa</a:t>
            </a:r>
            <a:r>
              <a:rPr lang="en-US" sz="1800" dirty="0">
                <a:sym typeface="Wingdings" pitchFamily="2" charset="2"/>
              </a:rPr>
              <a:t> (para </a:t>
            </a:r>
            <a:r>
              <a:rPr lang="en-US" sz="1800" dirty="0" err="1">
                <a:sym typeface="Wingdings" pitchFamily="2" charset="2"/>
              </a:rPr>
              <a:t>trabajar</a:t>
            </a:r>
            <a:r>
              <a:rPr lang="en-US" sz="1800" dirty="0">
                <a:sym typeface="Wingdings" pitchFamily="2" charset="2"/>
              </a:rPr>
              <a:t> </a:t>
            </a:r>
            <a:r>
              <a:rPr lang="en-US" sz="1800" dirty="0" err="1">
                <a:sym typeface="Wingdings" pitchFamily="2" charset="2"/>
              </a:rPr>
              <a:t>como</a:t>
            </a:r>
            <a:r>
              <a:rPr lang="en-US" sz="1800" dirty="0">
                <a:sym typeface="Wingdings" pitchFamily="2" charset="2"/>
              </a:rPr>
              <a:t> </a:t>
            </a:r>
            <a:r>
              <a:rPr lang="en-US" sz="1800" dirty="0" err="1">
                <a:sym typeface="Wingdings" pitchFamily="2" charset="2"/>
              </a:rPr>
              <a:t>autónomo</a:t>
            </a:r>
            <a:r>
              <a:rPr lang="en-US" sz="1800" dirty="0">
                <a:sym typeface="Wingdings" pitchFamily="2" charset="2"/>
              </a:rPr>
              <a:t>, a </a:t>
            </a:r>
            <a:r>
              <a:rPr lang="en-US" sz="1800" dirty="0" err="1">
                <a:sym typeface="Wingdings" pitchFamily="2" charset="2"/>
              </a:rPr>
              <a:t>otra</a:t>
            </a:r>
            <a:r>
              <a:rPr lang="en-US" sz="1800" dirty="0">
                <a:sym typeface="Wingdings" pitchFamily="2" charset="2"/>
              </a:rPr>
              <a:t> Sociedad…)</a:t>
            </a:r>
            <a:endParaRPr lang="en-US" sz="1800" dirty="0"/>
          </a:p>
          <a:p>
            <a:pPr marL="257175" lvl="0" indent="-228600" defTabSz="914400">
              <a:lnSpc>
                <a:spcPct val="110000"/>
              </a:lnSpc>
              <a:spcBef>
                <a:spcPts val="500"/>
              </a:spcBef>
              <a:buClr>
                <a:schemeClr val="accent1"/>
              </a:buClr>
              <a:defRPr sz="1800"/>
            </a:pPr>
            <a:r>
              <a:rPr lang="en-US" sz="1800" dirty="0" err="1"/>
              <a:t>Creación</a:t>
            </a:r>
            <a:r>
              <a:rPr lang="en-US" sz="1800" dirty="0"/>
              <a:t> </a:t>
            </a:r>
            <a:r>
              <a:rPr lang="en-US" sz="1800" dirty="0" err="1"/>
              <a:t>sociedades</a:t>
            </a:r>
            <a:r>
              <a:rPr lang="en-US" sz="1800" dirty="0"/>
              <a:t> </a:t>
            </a:r>
            <a:r>
              <a:rPr lang="en-US" sz="1800" dirty="0" err="1"/>
              <a:t>instrumentales</a:t>
            </a:r>
            <a:r>
              <a:rPr lang="en-US" sz="1800" dirty="0"/>
              <a:t> para </a:t>
            </a:r>
            <a:r>
              <a:rPr lang="en-US" sz="1800" dirty="0" err="1"/>
              <a:t>ocultar</a:t>
            </a:r>
            <a:r>
              <a:rPr lang="en-US" sz="1800" dirty="0"/>
              <a:t> </a:t>
            </a:r>
            <a:r>
              <a:rPr lang="en-US" sz="1800" dirty="0" err="1"/>
              <a:t>bienes</a:t>
            </a:r>
            <a:endParaRPr lang="en-US" sz="1800" dirty="0"/>
          </a:p>
          <a:p>
            <a:pPr marL="257175" lvl="0" indent="-228600" defTabSz="914400">
              <a:lnSpc>
                <a:spcPct val="110000"/>
              </a:lnSpc>
              <a:spcBef>
                <a:spcPts val="500"/>
              </a:spcBef>
              <a:buClr>
                <a:schemeClr val="accent1"/>
              </a:buClr>
              <a:defRPr sz="1800"/>
            </a:pPr>
            <a:r>
              <a:rPr lang="en-US" sz="1800" dirty="0"/>
              <a:t>(…)</a:t>
            </a:r>
          </a:p>
        </p:txBody>
      </p:sp>
    </p:spTree>
    <p:extLst>
      <p:ext uri="{BB962C8B-B14F-4D97-AF65-F5344CB8AC3E}">
        <p14:creationId xmlns:p14="http://schemas.microsoft.com/office/powerpoint/2010/main" val="3687579979"/>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3" name="Shape 1203"/>
          <p:cNvSpPr>
            <a:spLocks noGrp="1"/>
          </p:cNvSpPr>
          <p:nvPr>
            <p:ph type="sldNum" sz="quarter" idx="2"/>
          </p:nvPr>
        </p:nvSpPr>
        <p:spPr>
          <a:xfrm>
            <a:off x="219075" y="6365875"/>
            <a:ext cx="1343025" cy="226986"/>
          </a:xfrm>
          <a:prstGeom prst="rect">
            <a:avLst/>
          </a:prstGeom>
          <a:extLst>
            <a:ext uri="{C572A759-6A51-4108-AA02-DFA0A04FC94B}">
              <ma14:wrappingTextBoxFlag xmlns="" xmlns:ma14="http://schemas.microsoft.com/office/mac/drawingml/2011/main" val="1"/>
            </a:ext>
          </a:extLst>
        </p:spPr>
        <p:txBody>
          <a:bodyPr lIns="0" tIns="0" rIns="0" bIns="0">
            <a:normAutofit/>
          </a:bodyPr>
          <a:lstStyle>
            <a:lvl1pPr>
              <a:defRPr sz="1000"/>
            </a:lvl1pPr>
          </a:lstStyle>
          <a:p>
            <a:pPr lvl="0">
              <a:defRPr sz="1800"/>
            </a:pPr>
            <a:fld id="{86CB4B4D-7CA3-9044-876B-883B54F8677D}" type="slidenum">
              <a:rPr sz="1000"/>
              <a:t>17</a:t>
            </a:fld>
            <a:endParaRPr sz="1000"/>
          </a:p>
        </p:txBody>
      </p:sp>
      <p:sp>
        <p:nvSpPr>
          <p:cNvPr id="1204" name="Shape 1204"/>
          <p:cNvSpPr>
            <a:spLocks noGrp="1"/>
          </p:cNvSpPr>
          <p:nvPr>
            <p:ph type="title"/>
          </p:nvPr>
        </p:nvSpPr>
        <p:spPr>
          <a:xfrm>
            <a:off x="301625" y="269874"/>
            <a:ext cx="8540750" cy="1143002"/>
          </a:xfrm>
          <a:prstGeom prst="rect">
            <a:avLst/>
          </a:prstGeom>
        </p:spPr>
        <p:txBody>
          <a:bodyPr>
            <a:normAutofit/>
          </a:bodyPr>
          <a:lstStyle/>
          <a:p>
            <a:pPr lvl="0">
              <a:defRPr sz="1800" b="0"/>
            </a:pPr>
            <a:r>
              <a:rPr sz="2600" b="1" dirty="0"/>
              <a:t>Casos </a:t>
            </a:r>
            <a:r>
              <a:rPr sz="2600" b="1" dirty="0" err="1"/>
              <a:t>particulares</a:t>
            </a:r>
            <a:endParaRPr sz="2600" b="1" dirty="0"/>
          </a:p>
        </p:txBody>
      </p:sp>
      <p:sp>
        <p:nvSpPr>
          <p:cNvPr id="1205" name="Shape 1205"/>
          <p:cNvSpPr>
            <a:spLocks noGrp="1"/>
          </p:cNvSpPr>
          <p:nvPr>
            <p:ph type="body" idx="1"/>
          </p:nvPr>
        </p:nvSpPr>
        <p:spPr>
          <a:xfrm>
            <a:off x="179387" y="1600200"/>
            <a:ext cx="8745538" cy="5789613"/>
          </a:xfrm>
          <a:prstGeom prst="rect">
            <a:avLst/>
          </a:prstGeom>
        </p:spPr>
        <p:txBody>
          <a:bodyPr>
            <a:normAutofit/>
          </a:bodyPr>
          <a:lstStyle/>
          <a:p>
            <a:pPr marL="548640" indent="-548640">
              <a:spcBef>
                <a:spcPts val="800"/>
              </a:spcBef>
              <a:buFont typeface="Wingdings" panose="05000000000000000000" pitchFamily="2" charset="2"/>
              <a:buChar char="▪"/>
              <a:defRPr sz="1800"/>
            </a:pPr>
            <a:r>
              <a:rPr b="1" dirty="0" err="1"/>
              <a:t>Modificación</a:t>
            </a:r>
            <a:r>
              <a:rPr b="1" dirty="0"/>
              <a:t> del </a:t>
            </a:r>
            <a:r>
              <a:rPr b="1" dirty="0" err="1"/>
              <a:t>régimen</a:t>
            </a:r>
            <a:r>
              <a:rPr b="1" dirty="0"/>
              <a:t> </a:t>
            </a:r>
            <a:r>
              <a:rPr b="1" dirty="0" err="1"/>
              <a:t>económico</a:t>
            </a:r>
            <a:r>
              <a:rPr b="1" dirty="0"/>
              <a:t> matrimonial y </a:t>
            </a:r>
            <a:r>
              <a:rPr b="1" dirty="0" err="1"/>
              <a:t>capitulaciones</a:t>
            </a:r>
            <a:r>
              <a:rPr b="1" dirty="0"/>
              <a:t> </a:t>
            </a:r>
            <a:r>
              <a:rPr b="1" dirty="0" err="1"/>
              <a:t>matrimoniales</a:t>
            </a:r>
            <a:r>
              <a:rPr lang="es-ES" b="1" dirty="0"/>
              <a:t> (en fraude de acreedores) </a:t>
            </a:r>
            <a:r>
              <a:rPr lang="es-ES" b="1" dirty="0">
                <a:sym typeface="Wingdings" pitchFamily="2" charset="2"/>
              </a:rPr>
              <a:t> </a:t>
            </a:r>
            <a:r>
              <a:rPr lang="es-ES" sz="1800" b="1" dirty="0">
                <a:solidFill>
                  <a:srgbClr val="6600FF"/>
                </a:solidFill>
              </a:rPr>
              <a:t>STS 754/2021, 7-10: tipicidad modificación régimen de gananciales para pasar a separación de bienes, con adjudicación a ella de bienes inmuebles y a él de participaciones sociales (con valor significativamente diferente en ambos casos) para que la TGSS no pueda ejecutar deudas contraídas por SLP de él (antes derivación responsabilidad)</a:t>
            </a:r>
            <a:endParaRPr b="1" dirty="0"/>
          </a:p>
          <a:p>
            <a:pPr marL="609600" lvl="0" indent="-609600">
              <a:buChar char="▪"/>
              <a:defRPr sz="1800"/>
            </a:pPr>
            <a:r>
              <a:rPr sz="2000" b="1" dirty="0" err="1"/>
              <a:t>Atipicidad</a:t>
            </a:r>
            <a:r>
              <a:rPr sz="2000" b="1" dirty="0"/>
              <a:t> </a:t>
            </a:r>
            <a:r>
              <a:rPr sz="2000" b="1" dirty="0" err="1"/>
              <a:t>capitulaciones</a:t>
            </a:r>
            <a:r>
              <a:rPr sz="2000" b="1" dirty="0"/>
              <a:t> previas a la </a:t>
            </a:r>
            <a:r>
              <a:rPr sz="2000" b="1" dirty="0" err="1"/>
              <a:t>deuda</a:t>
            </a:r>
            <a:endParaRPr lang="es-ES" sz="2000" b="1" dirty="0"/>
          </a:p>
          <a:p>
            <a:pPr marL="609600" lvl="0" indent="-609600">
              <a:buChar char="▪"/>
              <a:defRPr sz="1800"/>
            </a:pPr>
            <a:r>
              <a:rPr sz="2000" b="1" dirty="0">
                <a:solidFill>
                  <a:srgbClr val="6600FF"/>
                </a:solidFill>
              </a:rPr>
              <a:t>La </a:t>
            </a:r>
            <a:r>
              <a:rPr sz="2000" b="1" dirty="0" err="1">
                <a:solidFill>
                  <a:srgbClr val="6600FF"/>
                </a:solidFill>
              </a:rPr>
              <a:t>Jurisprudencia</a:t>
            </a:r>
            <a:r>
              <a:rPr sz="2000" b="1" dirty="0">
                <a:solidFill>
                  <a:srgbClr val="6600FF"/>
                </a:solidFill>
              </a:rPr>
              <a:t>, </a:t>
            </a:r>
            <a:r>
              <a:rPr sz="2000" b="1" dirty="0" err="1">
                <a:solidFill>
                  <a:srgbClr val="6600FF"/>
                </a:solidFill>
              </a:rPr>
              <a:t>cuando</a:t>
            </a:r>
            <a:r>
              <a:rPr sz="2000" b="1" dirty="0">
                <a:solidFill>
                  <a:srgbClr val="6600FF"/>
                </a:solidFill>
              </a:rPr>
              <a:t> se </a:t>
            </a:r>
            <a:r>
              <a:rPr sz="2000" b="1" dirty="0" err="1">
                <a:solidFill>
                  <a:srgbClr val="6600FF"/>
                </a:solidFill>
              </a:rPr>
              <a:t>plantea</a:t>
            </a:r>
            <a:r>
              <a:rPr sz="2000" b="1" dirty="0">
                <a:solidFill>
                  <a:srgbClr val="6600FF"/>
                </a:solidFill>
              </a:rPr>
              <a:t> un </a:t>
            </a:r>
            <a:r>
              <a:rPr sz="2000" b="1" dirty="0" err="1">
                <a:solidFill>
                  <a:srgbClr val="6600FF"/>
                </a:solidFill>
              </a:rPr>
              <a:t>cambio</a:t>
            </a:r>
            <a:r>
              <a:rPr sz="2000" b="1" dirty="0">
                <a:solidFill>
                  <a:srgbClr val="6600FF"/>
                </a:solidFill>
              </a:rPr>
              <a:t> de </a:t>
            </a:r>
            <a:r>
              <a:rPr sz="2000" b="1" dirty="0" err="1">
                <a:solidFill>
                  <a:srgbClr val="6600FF"/>
                </a:solidFill>
              </a:rPr>
              <a:t>régimen</a:t>
            </a:r>
            <a:r>
              <a:rPr sz="2000" b="1" dirty="0">
                <a:solidFill>
                  <a:srgbClr val="6600FF"/>
                </a:solidFill>
              </a:rPr>
              <a:t> </a:t>
            </a:r>
            <a:r>
              <a:rPr sz="2000" b="1" dirty="0" err="1">
                <a:solidFill>
                  <a:srgbClr val="6600FF"/>
                </a:solidFill>
              </a:rPr>
              <a:t>económico</a:t>
            </a:r>
            <a:r>
              <a:rPr sz="2000" b="1" dirty="0">
                <a:solidFill>
                  <a:srgbClr val="6600FF"/>
                </a:solidFill>
              </a:rPr>
              <a:t>-matrimonial </a:t>
            </a:r>
            <a:r>
              <a:rPr sz="2000" b="1" dirty="0" err="1">
                <a:solidFill>
                  <a:schemeClr val="accent5"/>
                </a:solidFill>
              </a:rPr>
              <a:t>exige</a:t>
            </a:r>
            <a:r>
              <a:rPr sz="2000" b="1" dirty="0">
                <a:solidFill>
                  <a:srgbClr val="6600FF"/>
                </a:solidFill>
              </a:rPr>
              <a:t> que se </a:t>
            </a:r>
            <a:r>
              <a:rPr sz="2000" b="1" dirty="0" err="1">
                <a:solidFill>
                  <a:srgbClr val="6600FF"/>
                </a:solidFill>
              </a:rPr>
              <a:t>aporte</a:t>
            </a:r>
            <a:r>
              <a:rPr sz="2000" b="1" dirty="0">
                <a:solidFill>
                  <a:srgbClr val="6600FF"/>
                </a:solidFill>
              </a:rPr>
              <a:t> un </a:t>
            </a:r>
            <a:r>
              <a:rPr sz="2000" b="1" dirty="0" err="1">
                <a:solidFill>
                  <a:srgbClr val="6600FF"/>
                </a:solidFill>
              </a:rPr>
              <a:t>motivo</a:t>
            </a:r>
            <a:r>
              <a:rPr sz="2000" b="1" dirty="0">
                <a:solidFill>
                  <a:srgbClr val="6600FF"/>
                </a:solidFill>
              </a:rPr>
              <a:t> o </a:t>
            </a:r>
            <a:r>
              <a:rPr sz="2000" b="1" dirty="0" err="1">
                <a:solidFill>
                  <a:srgbClr val="6600FF"/>
                </a:solidFill>
              </a:rPr>
              <a:t>razonamiento</a:t>
            </a:r>
            <a:r>
              <a:rPr sz="2000" b="1" dirty="0">
                <a:solidFill>
                  <a:srgbClr val="6600FF"/>
                </a:solidFill>
              </a:rPr>
              <a:t> de </a:t>
            </a:r>
            <a:r>
              <a:rPr sz="2000" b="1" dirty="0" err="1">
                <a:solidFill>
                  <a:srgbClr val="6600FF"/>
                </a:solidFill>
              </a:rPr>
              <a:t>este</a:t>
            </a:r>
            <a:r>
              <a:rPr sz="2000" b="1" dirty="0">
                <a:solidFill>
                  <a:srgbClr val="6600FF"/>
                </a:solidFill>
              </a:rPr>
              <a:t> </a:t>
            </a:r>
            <a:r>
              <a:rPr sz="2000" b="1" dirty="0" err="1">
                <a:solidFill>
                  <a:srgbClr val="6600FF"/>
                </a:solidFill>
              </a:rPr>
              <a:t>proceder</a:t>
            </a:r>
            <a:r>
              <a:rPr sz="2000" b="1" dirty="0">
                <a:solidFill>
                  <a:srgbClr val="6600FF"/>
                </a:solidFill>
              </a:rPr>
              <a:t>, </a:t>
            </a:r>
            <a:r>
              <a:rPr sz="2000" b="1" dirty="0" err="1">
                <a:solidFill>
                  <a:srgbClr val="6600FF"/>
                </a:solidFill>
              </a:rPr>
              <a:t>condenando</a:t>
            </a:r>
            <a:r>
              <a:rPr sz="2000" b="1" dirty="0">
                <a:solidFill>
                  <a:srgbClr val="6600FF"/>
                </a:solidFill>
              </a:rPr>
              <a:t> </a:t>
            </a:r>
            <a:r>
              <a:rPr sz="2000" b="1" dirty="0" err="1">
                <a:solidFill>
                  <a:srgbClr val="6600FF"/>
                </a:solidFill>
              </a:rPr>
              <a:t>cuando</a:t>
            </a:r>
            <a:r>
              <a:rPr sz="2000" b="1" dirty="0">
                <a:solidFill>
                  <a:srgbClr val="6600FF"/>
                </a:solidFill>
              </a:rPr>
              <a:t> no se </a:t>
            </a:r>
            <a:r>
              <a:rPr sz="2000" b="1" dirty="0" err="1">
                <a:solidFill>
                  <a:srgbClr val="6600FF"/>
                </a:solidFill>
              </a:rPr>
              <a:t>ofrece</a:t>
            </a:r>
            <a:r>
              <a:rPr sz="2000" b="1" dirty="0">
                <a:solidFill>
                  <a:srgbClr val="6600FF"/>
                </a:solidFill>
              </a:rPr>
              <a:t> o no es </a:t>
            </a:r>
            <a:r>
              <a:rPr sz="2000" b="1" dirty="0" err="1">
                <a:solidFill>
                  <a:srgbClr val="6600FF"/>
                </a:solidFill>
              </a:rPr>
              <a:t>razonable</a:t>
            </a:r>
            <a:r>
              <a:rPr sz="2000" b="1" dirty="0">
                <a:solidFill>
                  <a:srgbClr val="6600FF"/>
                </a:solidFill>
              </a:rPr>
              <a:t> </a:t>
            </a:r>
            <a:endParaRPr lang="es-ES" sz="2000" b="1" dirty="0">
              <a:solidFill>
                <a:srgbClr val="6600FF"/>
              </a:solidFill>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iterate>
                                    <p:tmAbs val="0"/>
                                  </p:iterate>
                                  <p:childTnLst>
                                    <p:set>
                                      <p:cBhvr>
                                        <p:cTn id="6" fill="hold"/>
                                        <p:tgtEl>
                                          <p:spTgt spid="1205">
                                            <p:txEl>
                                              <p:pRg st="0" end="0"/>
                                            </p:txEl>
                                          </p:spTgt>
                                        </p:tgtEl>
                                        <p:attrNameLst>
                                          <p:attrName>style.visibility</p:attrName>
                                        </p:attrNameLst>
                                      </p:cBhvr>
                                      <p:to>
                                        <p:strVal val="visible"/>
                                      </p:to>
                                    </p:set>
                                    <p:animEffect transition="in" filter="blinds(horizontal)">
                                      <p:cBhvr>
                                        <p:cTn id="7" dur="500"/>
                                        <p:tgtEl>
                                          <p:spTgt spid="120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stCondLst>
                                    <p:cond delay="0"/>
                                  </p:stCondLst>
                                  <p:iterate>
                                    <p:tmAbs val="0"/>
                                  </p:iterate>
                                  <p:childTnLst>
                                    <p:set>
                                      <p:cBhvr>
                                        <p:cTn id="11" fill="hold"/>
                                        <p:tgtEl>
                                          <p:spTgt spid="1205">
                                            <p:txEl>
                                              <p:pRg st="1" end="1"/>
                                            </p:txEl>
                                          </p:spTgt>
                                        </p:tgtEl>
                                        <p:attrNameLst>
                                          <p:attrName>style.visibility</p:attrName>
                                        </p:attrNameLst>
                                      </p:cBhvr>
                                      <p:to>
                                        <p:strVal val="visible"/>
                                      </p:to>
                                    </p:set>
                                    <p:animEffect transition="in" filter="blinds(horizontal)">
                                      <p:cBhvr>
                                        <p:cTn id="12" dur="500"/>
                                        <p:tgtEl>
                                          <p:spTgt spid="120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1" nodeType="clickEffect">
                                  <p:stCondLst>
                                    <p:cond delay="0"/>
                                  </p:stCondLst>
                                  <p:iterate>
                                    <p:tmAbs val="0"/>
                                  </p:iterate>
                                  <p:childTnLst>
                                    <p:set>
                                      <p:cBhvr>
                                        <p:cTn id="16" fill="hold"/>
                                        <p:tgtEl>
                                          <p:spTgt spid="1205">
                                            <p:txEl>
                                              <p:pRg st="2" end="2"/>
                                            </p:txEl>
                                          </p:spTgt>
                                        </p:tgtEl>
                                        <p:attrNameLst>
                                          <p:attrName>style.visibility</p:attrName>
                                        </p:attrNameLst>
                                      </p:cBhvr>
                                      <p:to>
                                        <p:strVal val="visible"/>
                                      </p:to>
                                    </p:set>
                                    <p:animEffect transition="in" filter="blinds(horizontal)">
                                      <p:cBhvr>
                                        <p:cTn id="17" dur="500"/>
                                        <p:tgtEl>
                                          <p:spTgt spid="120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5" grpId="1" build="p"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CC14B467-D3EA-9940-A433-086F4F36CFA1}"/>
              </a:ext>
            </a:extLst>
          </p:cNvPr>
          <p:cNvSpPr>
            <a:spLocks noGrp="1"/>
          </p:cNvSpPr>
          <p:nvPr>
            <p:ph type="title"/>
          </p:nvPr>
        </p:nvSpPr>
        <p:spPr>
          <a:xfrm>
            <a:off x="725554" y="1483651"/>
            <a:ext cx="3112047" cy="730160"/>
          </a:xfrm>
        </p:spPr>
        <p:txBody>
          <a:bodyPr/>
          <a:lstStyle/>
          <a:p>
            <a:r>
              <a:rPr lang="es-ES" dirty="0"/>
              <a:t>Casos a resolver</a:t>
            </a:r>
          </a:p>
        </p:txBody>
      </p:sp>
      <p:sp>
        <p:nvSpPr>
          <p:cNvPr id="5" name="Marcador de contenido 4">
            <a:extLst>
              <a:ext uri="{FF2B5EF4-FFF2-40B4-BE49-F238E27FC236}">
                <a16:creationId xmlns:a16="http://schemas.microsoft.com/office/drawing/2014/main" id="{A24AD82C-DD7E-E541-BF2B-6989210E0DDC}"/>
              </a:ext>
            </a:extLst>
          </p:cNvPr>
          <p:cNvSpPr>
            <a:spLocks noGrp="1"/>
          </p:cNvSpPr>
          <p:nvPr>
            <p:ph idx="1"/>
          </p:nvPr>
        </p:nvSpPr>
        <p:spPr>
          <a:xfrm>
            <a:off x="4307305" y="842210"/>
            <a:ext cx="4608095" cy="5269831"/>
          </a:xfrm>
        </p:spPr>
        <p:txBody>
          <a:bodyPr/>
          <a:lstStyle/>
          <a:p>
            <a:r>
              <a:rPr lang="es-ES" sz="1800" b="1" dirty="0"/>
              <a:t>A debe a B la cantidad de 250.000 €. El procedimiento civil de ejecución se encuentra suspendido por declaración de insolvencia del ejecutado.</a:t>
            </a:r>
          </a:p>
          <a:p>
            <a:pPr lvl="1" algn="just"/>
            <a:r>
              <a:rPr lang="es-ES" sz="1600" dirty="0"/>
              <a:t>A se entera de que es heredero universal de un pariente lejano. A decide </a:t>
            </a:r>
            <a:r>
              <a:rPr lang="es-ES" sz="1600" b="1" dirty="0"/>
              <a:t>no aceptar la herencia en perjuicio de B.</a:t>
            </a:r>
          </a:p>
          <a:p>
            <a:pPr lvl="1" algn="just"/>
            <a:r>
              <a:rPr lang="es-ES" sz="1600" dirty="0"/>
              <a:t>A juega a la lotería 3€ cada semana con un grupo de amigos de la infancia. Cuando se entera de que le ha tocado 150.000€ decide </a:t>
            </a:r>
            <a:r>
              <a:rPr lang="es-ES" sz="1600" b="1" dirty="0"/>
              <a:t>renunciar</a:t>
            </a:r>
            <a:r>
              <a:rPr lang="es-ES" sz="1600" dirty="0"/>
              <a:t> en beneficio de sus amigos de su premio.</a:t>
            </a:r>
          </a:p>
          <a:p>
            <a:pPr lvl="1" algn="just"/>
            <a:r>
              <a:rPr lang="es-ES" sz="1600" dirty="0"/>
              <a:t>A </a:t>
            </a:r>
            <a:r>
              <a:rPr lang="es-ES" sz="1600" b="1" dirty="0"/>
              <a:t>rechaza</a:t>
            </a:r>
            <a:r>
              <a:rPr lang="es-ES" sz="1600" dirty="0"/>
              <a:t> un trabajo que le ofrecen </a:t>
            </a:r>
            <a:r>
              <a:rPr lang="es-ES" sz="1600" i="1" dirty="0"/>
              <a:t>en perjuicio de acreedores.</a:t>
            </a:r>
          </a:p>
        </p:txBody>
      </p:sp>
      <p:sp>
        <p:nvSpPr>
          <p:cNvPr id="6" name="Marcador de texto 5">
            <a:extLst>
              <a:ext uri="{FF2B5EF4-FFF2-40B4-BE49-F238E27FC236}">
                <a16:creationId xmlns:a16="http://schemas.microsoft.com/office/drawing/2014/main" id="{BBFAB2EB-9D19-A546-81B9-EB583D1B5D7A}"/>
              </a:ext>
            </a:extLst>
          </p:cNvPr>
          <p:cNvSpPr>
            <a:spLocks noGrp="1"/>
          </p:cNvSpPr>
          <p:nvPr>
            <p:ph type="body" sz="half" idx="2"/>
          </p:nvPr>
        </p:nvSpPr>
        <p:spPr>
          <a:xfrm>
            <a:off x="725554" y="2456387"/>
            <a:ext cx="3112047" cy="1239552"/>
          </a:xfrm>
        </p:spPr>
        <p:txBody>
          <a:bodyPr>
            <a:normAutofit lnSpcReduction="10000"/>
          </a:bodyPr>
          <a:lstStyle/>
          <a:p>
            <a:endParaRPr lang="es-ES" dirty="0"/>
          </a:p>
          <a:p>
            <a:r>
              <a:rPr lang="es-ES" sz="2400" dirty="0"/>
              <a:t>¿Dónde está el problema?</a:t>
            </a:r>
          </a:p>
          <a:p>
            <a:endParaRPr lang="es-ES" sz="2400" dirty="0"/>
          </a:p>
          <a:p>
            <a:endParaRPr lang="es-ES" sz="2400" dirty="0"/>
          </a:p>
        </p:txBody>
      </p:sp>
    </p:spTree>
    <p:extLst>
      <p:ext uri="{BB962C8B-B14F-4D97-AF65-F5344CB8AC3E}">
        <p14:creationId xmlns:p14="http://schemas.microsoft.com/office/powerpoint/2010/main" val="8400385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CC14B467-D3EA-9940-A433-086F4F36CFA1}"/>
              </a:ext>
            </a:extLst>
          </p:cNvPr>
          <p:cNvSpPr>
            <a:spLocks noGrp="1"/>
          </p:cNvSpPr>
          <p:nvPr>
            <p:ph type="title"/>
          </p:nvPr>
        </p:nvSpPr>
        <p:spPr/>
        <p:txBody>
          <a:bodyPr/>
          <a:lstStyle/>
          <a:p>
            <a:r>
              <a:rPr lang="es-ES" dirty="0"/>
              <a:t>Casos a resolver</a:t>
            </a:r>
          </a:p>
        </p:txBody>
      </p:sp>
      <p:sp>
        <p:nvSpPr>
          <p:cNvPr id="5" name="Marcador de contenido 4">
            <a:extLst>
              <a:ext uri="{FF2B5EF4-FFF2-40B4-BE49-F238E27FC236}">
                <a16:creationId xmlns:a16="http://schemas.microsoft.com/office/drawing/2014/main" id="{A24AD82C-DD7E-E541-BF2B-6989210E0DDC}"/>
              </a:ext>
            </a:extLst>
          </p:cNvPr>
          <p:cNvSpPr>
            <a:spLocks noGrp="1"/>
          </p:cNvSpPr>
          <p:nvPr>
            <p:ph idx="1"/>
          </p:nvPr>
        </p:nvSpPr>
        <p:spPr/>
        <p:txBody>
          <a:bodyPr>
            <a:normAutofit fontScale="92500"/>
          </a:bodyPr>
          <a:lstStyle/>
          <a:p>
            <a:pPr algn="just"/>
            <a:r>
              <a:rPr lang="es-ES" sz="1800" dirty="0"/>
              <a:t>A y B (hermanos) recibieron en herencia el año 2015 el 50% indiviso cada uno de ellos de un inmueble de su tío. A ha venido llevando a cabo, entre 2014 y 2016, conductas que podrían calificarse como estafas sobre diversas personas. </a:t>
            </a:r>
          </a:p>
          <a:p>
            <a:pPr algn="just"/>
            <a:r>
              <a:rPr lang="es-ES" sz="1800" dirty="0"/>
              <a:t>B ha hecho préstamos a su hermano B entre 2015 y 2017. </a:t>
            </a:r>
          </a:p>
          <a:p>
            <a:pPr algn="just"/>
            <a:r>
              <a:rPr lang="es-ES" sz="1800" dirty="0"/>
              <a:t>Tras recibir un burofax A de un abogado indicándole que procederá a reclamar judicialmente si no indemniza a su cliente, A  dona a B el 50% indiviso (único bien inmueble) en pago de las deudas.</a:t>
            </a:r>
            <a:endParaRPr lang="es-ES" sz="1800" i="1" dirty="0"/>
          </a:p>
        </p:txBody>
      </p:sp>
      <p:sp>
        <p:nvSpPr>
          <p:cNvPr id="6" name="Marcador de texto 5">
            <a:extLst>
              <a:ext uri="{FF2B5EF4-FFF2-40B4-BE49-F238E27FC236}">
                <a16:creationId xmlns:a16="http://schemas.microsoft.com/office/drawing/2014/main" id="{BBFAB2EB-9D19-A546-81B9-EB583D1B5D7A}"/>
              </a:ext>
            </a:extLst>
          </p:cNvPr>
          <p:cNvSpPr>
            <a:spLocks noGrp="1"/>
          </p:cNvSpPr>
          <p:nvPr>
            <p:ph type="body" sz="half" idx="2"/>
          </p:nvPr>
        </p:nvSpPr>
        <p:spPr/>
        <p:txBody>
          <a:bodyPr>
            <a:normAutofit lnSpcReduction="10000"/>
          </a:bodyPr>
          <a:lstStyle/>
          <a:p>
            <a:endParaRPr lang="es-ES" dirty="0"/>
          </a:p>
          <a:p>
            <a:r>
              <a:rPr lang="es-ES" sz="2400" dirty="0"/>
              <a:t>¿Dónde está el problema?</a:t>
            </a:r>
          </a:p>
        </p:txBody>
      </p:sp>
    </p:spTree>
    <p:extLst>
      <p:ext uri="{BB962C8B-B14F-4D97-AF65-F5344CB8AC3E}">
        <p14:creationId xmlns:p14="http://schemas.microsoft.com/office/powerpoint/2010/main" val="1276945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79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7255" y="-59376"/>
            <a:ext cx="9386886" cy="6923798"/>
            <a:chOff x="-329674" y="-51881"/>
            <a:chExt cx="12515851" cy="6923798"/>
          </a:xfrm>
        </p:grpSpPr>
        <p:sp>
          <p:nvSpPr>
            <p:cNvPr id="15"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8"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4"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5"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6"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3"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5" name="Freeform: Shape 34">
            <a:extLst>
              <a:ext uri="{FF2B5EF4-FFF2-40B4-BE49-F238E27FC236}">
                <a16:creationId xmlns:a16="http://schemas.microsoft.com/office/drawing/2014/main" id="{44C110BA-81E8-4247-853A-5F2B93E92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537825"/>
          </a:xfrm>
          <a:custGeom>
            <a:avLst/>
            <a:gdLst>
              <a:gd name="connsiteX0" fmla="*/ 0 w 12192000"/>
              <a:gd name="connsiteY0" fmla="*/ 0 h 4537825"/>
              <a:gd name="connsiteX1" fmla="*/ 12192000 w 12192000"/>
              <a:gd name="connsiteY1" fmla="*/ 0 h 4537825"/>
              <a:gd name="connsiteX2" fmla="*/ 12192000 w 12192000"/>
              <a:gd name="connsiteY2" fmla="*/ 3020937 h 4537825"/>
              <a:gd name="connsiteX3" fmla="*/ 12192000 w 12192000"/>
              <a:gd name="connsiteY3" fmla="*/ 3213062 h 4537825"/>
              <a:gd name="connsiteX4" fmla="*/ 12192000 w 12192000"/>
              <a:gd name="connsiteY4" fmla="*/ 4188880 h 4537825"/>
              <a:gd name="connsiteX5" fmla="*/ 12113803 w 12192000"/>
              <a:gd name="connsiteY5" fmla="*/ 4197163 h 4537825"/>
              <a:gd name="connsiteX6" fmla="*/ 6753597 w 12192000"/>
              <a:gd name="connsiteY6" fmla="*/ 4520720 h 4537825"/>
              <a:gd name="connsiteX7" fmla="*/ 400746 w 12192000"/>
              <a:gd name="connsiteY7" fmla="*/ 4349377 h 4537825"/>
              <a:gd name="connsiteX8" fmla="*/ 0 w 12192000"/>
              <a:gd name="connsiteY8" fmla="*/ 4312401 h 4537825"/>
              <a:gd name="connsiteX9" fmla="*/ 0 w 12192000"/>
              <a:gd name="connsiteY9" fmla="*/ 3213062 h 4537825"/>
              <a:gd name="connsiteX10" fmla="*/ 0 w 12192000"/>
              <a:gd name="connsiteY10" fmla="*/ 3020937 h 453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4537825">
                <a:moveTo>
                  <a:pt x="0" y="0"/>
                </a:moveTo>
                <a:lnTo>
                  <a:pt x="12192000" y="0"/>
                </a:lnTo>
                <a:lnTo>
                  <a:pt x="12192000" y="3020937"/>
                </a:lnTo>
                <a:lnTo>
                  <a:pt x="12192000" y="3213062"/>
                </a:lnTo>
                <a:lnTo>
                  <a:pt x="12192000" y="4188880"/>
                </a:lnTo>
                <a:lnTo>
                  <a:pt x="12113803" y="4197163"/>
                </a:lnTo>
                <a:cubicBezTo>
                  <a:pt x="10139508" y="4395112"/>
                  <a:pt x="8237152" y="4488115"/>
                  <a:pt x="6753597" y="4520720"/>
                </a:cubicBezTo>
                <a:cubicBezTo>
                  <a:pt x="4940362" y="4560569"/>
                  <a:pt x="2657278" y="4541239"/>
                  <a:pt x="400746" y="4349377"/>
                </a:cubicBezTo>
                <a:lnTo>
                  <a:pt x="0" y="4312401"/>
                </a:lnTo>
                <a:lnTo>
                  <a:pt x="0" y="3213062"/>
                </a:lnTo>
                <a:lnTo>
                  <a:pt x="0" y="3020937"/>
                </a:lnTo>
                <a:close/>
              </a:path>
            </a:pathLst>
          </a:custGeom>
          <a:solidFill>
            <a:schemeClr val="tx1"/>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7" name="CuadroTexto 6">
            <a:extLst>
              <a:ext uri="{FF2B5EF4-FFF2-40B4-BE49-F238E27FC236}">
                <a16:creationId xmlns:a16="http://schemas.microsoft.com/office/drawing/2014/main" id="{59B92A98-7279-C744-9369-CEEE30C1CD37}"/>
              </a:ext>
            </a:extLst>
          </p:cNvPr>
          <p:cNvSpPr txBox="1"/>
          <p:nvPr/>
        </p:nvSpPr>
        <p:spPr>
          <a:xfrm>
            <a:off x="3838835" y="4767660"/>
            <a:ext cx="4711405" cy="1770300"/>
          </a:xfrm>
          <a:prstGeom prst="rect">
            <a:avLst/>
          </a:prstGeom>
        </p:spPr>
        <p:txBody>
          <a:bodyPr vert="horz" lIns="91440" tIns="45720" rIns="91440" bIns="45720" rtlCol="0" anchor="ctr">
            <a:normAutofit/>
          </a:bodyPr>
          <a:lstStyle/>
          <a:p>
            <a:pPr indent="-228600" algn="l" rtl="0">
              <a:lnSpc>
                <a:spcPct val="120000"/>
              </a:lnSpc>
              <a:spcAft>
                <a:spcPts val="600"/>
              </a:spcAft>
              <a:buClr>
                <a:schemeClr val="accent1"/>
              </a:buClr>
              <a:buSzPct val="110000"/>
              <a:buFont typeface="Wingdings" panose="05000000000000000000" pitchFamily="2" charset="2"/>
              <a:buChar char="§"/>
            </a:pPr>
            <a:r>
              <a:rPr lang="en-US" u="sng" kern="1200">
                <a:solidFill>
                  <a:schemeClr val="tx1"/>
                </a:solidFill>
                <a:latin typeface="+mn-lt"/>
                <a:ea typeface="+mn-ea"/>
                <a:cs typeface="+mn-cs"/>
              </a:rPr>
              <a:t>SISTEMÁTICA ACTUAL (2015)</a:t>
            </a:r>
            <a:endParaRPr lang="en-US" kern="1200">
              <a:solidFill>
                <a:schemeClr val="tx1"/>
              </a:solidFill>
              <a:latin typeface="+mn-lt"/>
              <a:ea typeface="+mn-ea"/>
              <a:cs typeface="+mn-cs"/>
            </a:endParaRPr>
          </a:p>
        </p:txBody>
      </p:sp>
      <p:sp>
        <p:nvSpPr>
          <p:cNvPr id="2" name="Título 1"/>
          <p:cNvSpPr>
            <a:spLocks noGrp="1"/>
          </p:cNvSpPr>
          <p:nvPr>
            <p:ph type="title"/>
          </p:nvPr>
        </p:nvSpPr>
        <p:spPr>
          <a:xfrm>
            <a:off x="1902194" y="1329285"/>
            <a:ext cx="2171082" cy="1719643"/>
          </a:xfrm>
        </p:spPr>
        <p:txBody>
          <a:bodyPr>
            <a:normAutofit/>
          </a:bodyPr>
          <a:lstStyle/>
          <a:p>
            <a:pPr defTabSz="473202"/>
            <a:r>
              <a:rPr lang="es-ES" sz="1700" b="0" i="0" u="sng" kern="1200" cap="none" spc="-78">
                <a:solidFill>
                  <a:srgbClr val="FFFEFF"/>
                </a:solidFill>
                <a:effectLst/>
                <a:latin typeface="+mj-lt"/>
                <a:ea typeface="+mj-ea"/>
                <a:cs typeface="+mj-cs"/>
              </a:rPr>
              <a:t>SISTEMÁTICA ACTUAL (2015)</a:t>
            </a:r>
            <a:endParaRPr lang="es-ES" sz="1700" u="sng"/>
          </a:p>
        </p:txBody>
      </p:sp>
      <p:graphicFrame>
        <p:nvGraphicFramePr>
          <p:cNvPr id="6" name="Marcador de contenido 2">
            <a:extLst>
              <a:ext uri="{FF2B5EF4-FFF2-40B4-BE49-F238E27FC236}">
                <a16:creationId xmlns:a16="http://schemas.microsoft.com/office/drawing/2014/main" id="{AB2151B2-66A4-8C01-D3A2-C1FEF418C139}"/>
              </a:ext>
            </a:extLst>
          </p:cNvPr>
          <p:cNvGraphicFramePr>
            <a:graphicFrameLocks noGrp="1"/>
          </p:cNvGraphicFramePr>
          <p:nvPr>
            <p:ph idx="1"/>
            <p:extLst>
              <p:ext uri="{D42A27DB-BD31-4B8C-83A1-F6EECF244321}">
                <p14:modId xmlns:p14="http://schemas.microsoft.com/office/powerpoint/2010/main" val="125974409"/>
              </p:ext>
            </p:extLst>
          </p:nvPr>
        </p:nvGraphicFramePr>
        <p:xfrm>
          <a:off x="188514" y="211959"/>
          <a:ext cx="8718945" cy="50744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73452696"/>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25762FDC-FAF0-624A-B2A5-918A5C4168D7}"/>
              </a:ext>
            </a:extLst>
          </p:cNvPr>
          <p:cNvSpPr>
            <a:spLocks noGrp="1"/>
          </p:cNvSpPr>
          <p:nvPr>
            <p:ph idx="1"/>
          </p:nvPr>
        </p:nvSpPr>
        <p:spPr>
          <a:xfrm>
            <a:off x="3837601" y="819396"/>
            <a:ext cx="5223271" cy="5854535"/>
          </a:xfrm>
        </p:spPr>
        <p:txBody>
          <a:bodyPr>
            <a:normAutofit/>
          </a:bodyPr>
          <a:lstStyle/>
          <a:p>
            <a:pPr marL="482074" lvl="1" indent="-180022">
              <a:lnSpc>
                <a:spcPct val="80000"/>
              </a:lnSpc>
              <a:defRPr sz="1800"/>
            </a:pPr>
            <a:r>
              <a:rPr lang="es-ES" sz="2400" dirty="0"/>
              <a:t>¿Fundamento de la posición de garantía?</a:t>
            </a:r>
          </a:p>
          <a:p>
            <a:pPr marL="756394" lvl="2" indent="-180022">
              <a:lnSpc>
                <a:spcPct val="80000"/>
              </a:lnSpc>
              <a:defRPr sz="1800"/>
            </a:pPr>
            <a:r>
              <a:rPr lang="es-ES" dirty="0"/>
              <a:t>La salvaguarda de derechos del acreedor (</a:t>
            </a:r>
            <a:r>
              <a:rPr lang="es-ES" cap="small" dirty="0" err="1"/>
              <a:t>Tiedemann</a:t>
            </a:r>
            <a:r>
              <a:rPr lang="es-ES" dirty="0"/>
              <a:t> lo niega expresamente: injustificada limitación libertad del deudor; solo cabe en casos de “injerencia” cuando se esté en proceso concursal hay que conocer su patrimonio)</a:t>
            </a:r>
          </a:p>
          <a:p>
            <a:pPr marL="482074" lvl="1" indent="-180022">
              <a:lnSpc>
                <a:spcPct val="80000"/>
              </a:lnSpc>
              <a:defRPr sz="1800"/>
            </a:pPr>
            <a:endParaRPr lang="es-ES" dirty="0"/>
          </a:p>
          <a:p>
            <a:pPr marL="482074" lvl="1" indent="-180022">
              <a:lnSpc>
                <a:spcPct val="80000"/>
              </a:lnSpc>
              <a:defRPr sz="1800"/>
            </a:pPr>
            <a:r>
              <a:rPr lang="es-ES" sz="2400" i="1" dirty="0"/>
              <a:t>Ultima ratio</a:t>
            </a:r>
            <a:r>
              <a:rPr lang="es-ES" sz="2400" dirty="0"/>
              <a:t>: actuaciones de los acreedores en sustitución del deudor</a:t>
            </a:r>
          </a:p>
          <a:p>
            <a:pPr marL="482074" lvl="1" indent="-180022">
              <a:lnSpc>
                <a:spcPct val="80000"/>
              </a:lnSpc>
              <a:defRPr sz="1800"/>
            </a:pPr>
            <a:endParaRPr lang="es-ES" sz="800" dirty="0"/>
          </a:p>
          <a:p>
            <a:pPr marL="482074" lvl="1" indent="-180022">
              <a:lnSpc>
                <a:spcPct val="80000"/>
              </a:lnSpc>
              <a:defRPr sz="1800"/>
            </a:pPr>
            <a:endParaRPr lang="es-ES" sz="800" dirty="0"/>
          </a:p>
          <a:p>
            <a:pPr marL="482074" lvl="1" indent="-180022">
              <a:lnSpc>
                <a:spcPct val="80000"/>
              </a:lnSpc>
              <a:defRPr sz="1800"/>
            </a:pPr>
            <a:r>
              <a:rPr lang="es-ES" sz="2400" dirty="0"/>
              <a:t>VS. </a:t>
            </a:r>
          </a:p>
          <a:p>
            <a:r>
              <a:rPr lang="es-ES" b="1" u="sng" dirty="0"/>
              <a:t>Cualquier</a:t>
            </a:r>
            <a:r>
              <a:rPr lang="es-ES" b="1" dirty="0"/>
              <a:t> maniobra </a:t>
            </a:r>
            <a:r>
              <a:rPr lang="es-ES" b="1" i="1" dirty="0"/>
              <a:t>fraudulenta</a:t>
            </a:r>
            <a:r>
              <a:rPr lang="es-ES" b="1" dirty="0"/>
              <a:t> de ocultación o distracción de bienes propios  Vs. Actuaciones por encima del nivel de riesgo permitido </a:t>
            </a:r>
            <a:r>
              <a:rPr lang="es-ES" b="1" dirty="0">
                <a:sym typeface="Wingdings" pitchFamily="2" charset="2"/>
              </a:rPr>
              <a:t> hay quien defiende que es típica la provocación de la insolvencia por la no evitación de la insolvencia</a:t>
            </a:r>
            <a:endParaRPr lang="es-ES" b="1" dirty="0"/>
          </a:p>
          <a:p>
            <a:endParaRPr lang="es-ES" dirty="0"/>
          </a:p>
        </p:txBody>
      </p:sp>
      <p:sp>
        <p:nvSpPr>
          <p:cNvPr id="3" name="Marcador de texto 2">
            <a:extLst>
              <a:ext uri="{FF2B5EF4-FFF2-40B4-BE49-F238E27FC236}">
                <a16:creationId xmlns:a16="http://schemas.microsoft.com/office/drawing/2014/main" id="{27FED896-088F-7E49-9663-1BC95F74F02F}"/>
              </a:ext>
            </a:extLst>
          </p:cNvPr>
          <p:cNvSpPr>
            <a:spLocks noGrp="1"/>
          </p:cNvSpPr>
          <p:nvPr>
            <p:ph type="body" sz="half" idx="2"/>
          </p:nvPr>
        </p:nvSpPr>
        <p:spPr/>
        <p:txBody>
          <a:bodyPr>
            <a:normAutofit/>
          </a:bodyPr>
          <a:lstStyle/>
          <a:p>
            <a:r>
              <a:rPr lang="es-ES" sz="2000" dirty="0"/>
              <a:t>¿TIPICIDAD DEL ALZAMIENTO OMISIVO?</a:t>
            </a:r>
          </a:p>
          <a:p>
            <a:endParaRPr lang="es-ES" sz="2000" dirty="0"/>
          </a:p>
        </p:txBody>
      </p:sp>
    </p:spTree>
    <p:extLst>
      <p:ext uri="{BB962C8B-B14F-4D97-AF65-F5344CB8AC3E}">
        <p14:creationId xmlns:p14="http://schemas.microsoft.com/office/powerpoint/2010/main" val="40150531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5E1AC81-83F2-45A8-9054-15570F4E25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3134" y="0"/>
            <a:ext cx="9438087" cy="6853238"/>
            <a:chOff x="-417513" y="0"/>
            <a:chExt cx="12584114" cy="6853238"/>
          </a:xfrm>
        </p:grpSpPr>
        <p:sp>
          <p:nvSpPr>
            <p:cNvPr id="9" name="Freeform 5">
              <a:extLst>
                <a:ext uri="{FF2B5EF4-FFF2-40B4-BE49-F238E27FC236}">
                  <a16:creationId xmlns:a16="http://schemas.microsoft.com/office/drawing/2014/main" id="{B15AA7C5-9BFE-4B90-A119-467AFACE9E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 name="Freeform 6">
              <a:extLst>
                <a:ext uri="{FF2B5EF4-FFF2-40B4-BE49-F238E27FC236}">
                  <a16:creationId xmlns:a16="http://schemas.microsoft.com/office/drawing/2014/main" id="{944AB87D-35AF-4719-9940-5822E77023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 name="Freeform 7">
              <a:extLst>
                <a:ext uri="{FF2B5EF4-FFF2-40B4-BE49-F238E27FC236}">
                  <a16:creationId xmlns:a16="http://schemas.microsoft.com/office/drawing/2014/main" id="{E8B33BE3-7890-4628-9322-7EFBA3375B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8">
              <a:extLst>
                <a:ext uri="{FF2B5EF4-FFF2-40B4-BE49-F238E27FC236}">
                  <a16:creationId xmlns:a16="http://schemas.microsoft.com/office/drawing/2014/main" id="{01AD3ECF-519E-45E2-99DA-F5C1B50715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3" name="Freeform 9">
              <a:extLst>
                <a:ext uri="{FF2B5EF4-FFF2-40B4-BE49-F238E27FC236}">
                  <a16:creationId xmlns:a16="http://schemas.microsoft.com/office/drawing/2014/main" id="{C050E700-0FF1-4D25-B54C-84BA04FCD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 name="Freeform 10">
              <a:extLst>
                <a:ext uri="{FF2B5EF4-FFF2-40B4-BE49-F238E27FC236}">
                  <a16:creationId xmlns:a16="http://schemas.microsoft.com/office/drawing/2014/main" id="{720D9C11-F5C9-41B0-B2F2-EE20BC3D0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11">
              <a:extLst>
                <a:ext uri="{FF2B5EF4-FFF2-40B4-BE49-F238E27FC236}">
                  <a16:creationId xmlns:a16="http://schemas.microsoft.com/office/drawing/2014/main" id="{623A9DA0-857E-4CDE-80EA-F30F1CE55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12">
              <a:extLst>
                <a:ext uri="{FF2B5EF4-FFF2-40B4-BE49-F238E27FC236}">
                  <a16:creationId xmlns:a16="http://schemas.microsoft.com/office/drawing/2014/main" id="{C48B8F4C-2C83-46F6-AFCD-58166AEB18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3">
              <a:extLst>
                <a:ext uri="{FF2B5EF4-FFF2-40B4-BE49-F238E27FC236}">
                  <a16:creationId xmlns:a16="http://schemas.microsoft.com/office/drawing/2014/main" id="{234C3795-C44D-41A7-A8F6-891387A66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4">
              <a:extLst>
                <a:ext uri="{FF2B5EF4-FFF2-40B4-BE49-F238E27FC236}">
                  <a16:creationId xmlns:a16="http://schemas.microsoft.com/office/drawing/2014/main" id="{91CC36F4-5DFA-4954-B354-97B180E98F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5">
              <a:extLst>
                <a:ext uri="{FF2B5EF4-FFF2-40B4-BE49-F238E27FC236}">
                  <a16:creationId xmlns:a16="http://schemas.microsoft.com/office/drawing/2014/main" id="{7087A08E-C024-457D-8F99-1F340CED61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6">
              <a:extLst>
                <a:ext uri="{FF2B5EF4-FFF2-40B4-BE49-F238E27FC236}">
                  <a16:creationId xmlns:a16="http://schemas.microsoft.com/office/drawing/2014/main" id="{61CFBC61-7F57-45D7-860E-BF51B0EDA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7">
              <a:extLst>
                <a:ext uri="{FF2B5EF4-FFF2-40B4-BE49-F238E27FC236}">
                  <a16:creationId xmlns:a16="http://schemas.microsoft.com/office/drawing/2014/main" id="{2591C3DB-4880-431E-BC3D-37F1378AC5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8">
              <a:extLst>
                <a:ext uri="{FF2B5EF4-FFF2-40B4-BE49-F238E27FC236}">
                  <a16:creationId xmlns:a16="http://schemas.microsoft.com/office/drawing/2014/main" id="{79557EFE-4199-4E24-8A13-1B9CC1715A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9">
              <a:extLst>
                <a:ext uri="{FF2B5EF4-FFF2-40B4-BE49-F238E27FC236}">
                  <a16:creationId xmlns:a16="http://schemas.microsoft.com/office/drawing/2014/main" id="{0B965615-6052-4907-A136-9CAD14604C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20">
              <a:extLst>
                <a:ext uri="{FF2B5EF4-FFF2-40B4-BE49-F238E27FC236}">
                  <a16:creationId xmlns:a16="http://schemas.microsoft.com/office/drawing/2014/main" id="{F788FFC4-205D-47C1-91E7-DD1A52E0AF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5" name="Freeform 21">
              <a:extLst>
                <a:ext uri="{FF2B5EF4-FFF2-40B4-BE49-F238E27FC236}">
                  <a16:creationId xmlns:a16="http://schemas.microsoft.com/office/drawing/2014/main" id="{462FADD6-C927-46ED-A6E6-273B35C2F1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6" name="Freeform 22">
              <a:extLst>
                <a:ext uri="{FF2B5EF4-FFF2-40B4-BE49-F238E27FC236}">
                  <a16:creationId xmlns:a16="http://schemas.microsoft.com/office/drawing/2014/main" id="{AF64005E-134D-4444-9425-FB1C188985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3">
              <a:extLst>
                <a:ext uri="{FF2B5EF4-FFF2-40B4-BE49-F238E27FC236}">
                  <a16:creationId xmlns:a16="http://schemas.microsoft.com/office/drawing/2014/main" id="{E2565CA7-A8CB-463D-8D25-4F41235BC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4">
              <a:extLst>
                <a:ext uri="{FF2B5EF4-FFF2-40B4-BE49-F238E27FC236}">
                  <a16:creationId xmlns:a16="http://schemas.microsoft.com/office/drawing/2014/main" id="{41ABBFC0-4EEA-4634-A73B-945729D6BA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5">
              <a:extLst>
                <a:ext uri="{FF2B5EF4-FFF2-40B4-BE49-F238E27FC236}">
                  <a16:creationId xmlns:a16="http://schemas.microsoft.com/office/drawing/2014/main" id="{E422F11F-726A-4A93-9D1B-B1400B061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1" name="Group 30">
            <a:extLst>
              <a:ext uri="{FF2B5EF4-FFF2-40B4-BE49-F238E27FC236}">
                <a16:creationId xmlns:a16="http://schemas.microsoft.com/office/drawing/2014/main" id="{FBF129BC-EA9E-4D20-898B-399F7727DFB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108" y="1699589"/>
            <a:ext cx="2755857" cy="3470421"/>
            <a:chOff x="697883" y="1816768"/>
            <a:chExt cx="3674476" cy="3470421"/>
          </a:xfrm>
        </p:grpSpPr>
        <p:sp>
          <p:nvSpPr>
            <p:cNvPr id="32" name="Rectangle 31">
              <a:extLst>
                <a:ext uri="{FF2B5EF4-FFF2-40B4-BE49-F238E27FC236}">
                  <a16:creationId xmlns:a16="http://schemas.microsoft.com/office/drawing/2014/main" id="{CFF42BAE-3249-46C8-9108-A83C87206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3" name="Isosceles Triangle 22">
              <a:extLst>
                <a:ext uri="{FF2B5EF4-FFF2-40B4-BE49-F238E27FC236}">
                  <a16:creationId xmlns:a16="http://schemas.microsoft.com/office/drawing/2014/main" id="{4DDE2BA8-4174-4A99-BB09-0BA28F2685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Rectangle 33">
              <a:extLst>
                <a:ext uri="{FF2B5EF4-FFF2-40B4-BE49-F238E27FC236}">
                  <a16:creationId xmlns:a16="http://schemas.microsoft.com/office/drawing/2014/main" id="{4A893933-F7DD-4DA6-85C7-4CFF58741E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6" name="Rectangle 35">
            <a:extLst>
              <a:ext uri="{FF2B5EF4-FFF2-40B4-BE49-F238E27FC236}">
                <a16:creationId xmlns:a16="http://schemas.microsoft.com/office/drawing/2014/main" id="{E2366EBA-92FD-44AE-87A9-25E5135EB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B437F5FC-01F7-4EB4-81E7-C27D917E95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3134" y="0"/>
            <a:ext cx="9438087" cy="6853238"/>
            <a:chOff x="-417513" y="0"/>
            <a:chExt cx="12584114" cy="6853238"/>
          </a:xfrm>
        </p:grpSpPr>
        <p:sp>
          <p:nvSpPr>
            <p:cNvPr id="39" name="Freeform 5">
              <a:extLst>
                <a:ext uri="{FF2B5EF4-FFF2-40B4-BE49-F238E27FC236}">
                  <a16:creationId xmlns:a16="http://schemas.microsoft.com/office/drawing/2014/main" id="{4B0CFF10-4805-4BFA-961B-1F60DAEB9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6">
              <a:extLst>
                <a:ext uri="{FF2B5EF4-FFF2-40B4-BE49-F238E27FC236}">
                  <a16:creationId xmlns:a16="http://schemas.microsoft.com/office/drawing/2014/main" id="{BE054536-C03E-4857-B4AE-D687A58F9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7">
              <a:extLst>
                <a:ext uri="{FF2B5EF4-FFF2-40B4-BE49-F238E27FC236}">
                  <a16:creationId xmlns:a16="http://schemas.microsoft.com/office/drawing/2014/main" id="{FE33E51C-23D8-43F5-98C4-A2ED2C4C9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8">
              <a:extLst>
                <a:ext uri="{FF2B5EF4-FFF2-40B4-BE49-F238E27FC236}">
                  <a16:creationId xmlns:a16="http://schemas.microsoft.com/office/drawing/2014/main" id="{89E18891-DEB2-4CFD-A907-2868B2A910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9">
              <a:extLst>
                <a:ext uri="{FF2B5EF4-FFF2-40B4-BE49-F238E27FC236}">
                  <a16:creationId xmlns:a16="http://schemas.microsoft.com/office/drawing/2014/main" id="{0002C1BB-DB60-4314-A2FC-203E54D94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0">
              <a:extLst>
                <a:ext uri="{FF2B5EF4-FFF2-40B4-BE49-F238E27FC236}">
                  <a16:creationId xmlns:a16="http://schemas.microsoft.com/office/drawing/2014/main" id="{9B75BDFA-6D78-4FB1-9F21-5280855C4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1">
              <a:extLst>
                <a:ext uri="{FF2B5EF4-FFF2-40B4-BE49-F238E27FC236}">
                  <a16:creationId xmlns:a16="http://schemas.microsoft.com/office/drawing/2014/main" id="{0B632D6B-A327-41AB-BBCF-9A03AD2AB7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2">
              <a:extLst>
                <a:ext uri="{FF2B5EF4-FFF2-40B4-BE49-F238E27FC236}">
                  <a16:creationId xmlns:a16="http://schemas.microsoft.com/office/drawing/2014/main" id="{F514BBC5-1736-4813-BECB-5A6B6738E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3">
              <a:extLst>
                <a:ext uri="{FF2B5EF4-FFF2-40B4-BE49-F238E27FC236}">
                  <a16:creationId xmlns:a16="http://schemas.microsoft.com/office/drawing/2014/main" id="{94A2C868-7AEC-4209-BFA3-7185B11D3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4">
              <a:extLst>
                <a:ext uri="{FF2B5EF4-FFF2-40B4-BE49-F238E27FC236}">
                  <a16:creationId xmlns:a16="http://schemas.microsoft.com/office/drawing/2014/main" id="{FF56CB70-2B25-4695-ADC8-6092D0D112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5">
              <a:extLst>
                <a:ext uri="{FF2B5EF4-FFF2-40B4-BE49-F238E27FC236}">
                  <a16:creationId xmlns:a16="http://schemas.microsoft.com/office/drawing/2014/main" id="{BA411BEF-2182-4458-B9AF-1634B5C2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6">
              <a:extLst>
                <a:ext uri="{FF2B5EF4-FFF2-40B4-BE49-F238E27FC236}">
                  <a16:creationId xmlns:a16="http://schemas.microsoft.com/office/drawing/2014/main" id="{53F27E63-3F11-4C85-AC72-1EE8508C4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7">
              <a:extLst>
                <a:ext uri="{FF2B5EF4-FFF2-40B4-BE49-F238E27FC236}">
                  <a16:creationId xmlns:a16="http://schemas.microsoft.com/office/drawing/2014/main" id="{68B589BA-F70F-4E0B-94B9-EEB83EDF3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8">
              <a:extLst>
                <a:ext uri="{FF2B5EF4-FFF2-40B4-BE49-F238E27FC236}">
                  <a16:creationId xmlns:a16="http://schemas.microsoft.com/office/drawing/2014/main" id="{9D0B991D-CB0A-415F-8D77-A5565F66F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9">
              <a:extLst>
                <a:ext uri="{FF2B5EF4-FFF2-40B4-BE49-F238E27FC236}">
                  <a16:creationId xmlns:a16="http://schemas.microsoft.com/office/drawing/2014/main" id="{701E99DE-74F0-41D1-BBF4-5A57053BB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20">
              <a:extLst>
                <a:ext uri="{FF2B5EF4-FFF2-40B4-BE49-F238E27FC236}">
                  <a16:creationId xmlns:a16="http://schemas.microsoft.com/office/drawing/2014/main" id="{C02EE40A-8F17-4182-9495-9506463B7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5" name="Freeform 21">
              <a:extLst>
                <a:ext uri="{FF2B5EF4-FFF2-40B4-BE49-F238E27FC236}">
                  <a16:creationId xmlns:a16="http://schemas.microsoft.com/office/drawing/2014/main" id="{924210CA-0A35-4127-925F-D4084B7DC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6" name="Freeform 22">
              <a:extLst>
                <a:ext uri="{FF2B5EF4-FFF2-40B4-BE49-F238E27FC236}">
                  <a16:creationId xmlns:a16="http://schemas.microsoft.com/office/drawing/2014/main" id="{DC13CEF1-DD2D-474C-B81C-820CEF3D9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3">
              <a:extLst>
                <a:ext uri="{FF2B5EF4-FFF2-40B4-BE49-F238E27FC236}">
                  <a16:creationId xmlns:a16="http://schemas.microsoft.com/office/drawing/2014/main" id="{F889481A-8038-43E6-8EF1-A5F802CED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4">
              <a:extLst>
                <a:ext uri="{FF2B5EF4-FFF2-40B4-BE49-F238E27FC236}">
                  <a16:creationId xmlns:a16="http://schemas.microsoft.com/office/drawing/2014/main" id="{128BD14A-9093-4854-A73A-F666B2ED2D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5">
              <a:extLst>
                <a:ext uri="{FF2B5EF4-FFF2-40B4-BE49-F238E27FC236}">
                  <a16:creationId xmlns:a16="http://schemas.microsoft.com/office/drawing/2014/main" id="{22D884F4-76EC-4371-B903-E79CF191E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61" name="Rectangle 60">
            <a:extLst>
              <a:ext uri="{FF2B5EF4-FFF2-40B4-BE49-F238E27FC236}">
                <a16:creationId xmlns:a16="http://schemas.microsoft.com/office/drawing/2014/main" id="{7C462C46-EFB7-4580-9921-DFC346FCC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2748" y="0"/>
            <a:ext cx="7701252"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0A2E166-E8A6-DE43-B248-542F026585B4}"/>
              </a:ext>
            </a:extLst>
          </p:cNvPr>
          <p:cNvSpPr>
            <a:spLocks noGrp="1"/>
          </p:cNvSpPr>
          <p:nvPr>
            <p:ph type="title"/>
          </p:nvPr>
        </p:nvSpPr>
        <p:spPr>
          <a:xfrm>
            <a:off x="2160363" y="841375"/>
            <a:ext cx="6143055" cy="1230570"/>
          </a:xfrm>
        </p:spPr>
        <p:txBody>
          <a:bodyPr vert="horz" lIns="228600" tIns="228600" rIns="228600" bIns="228600" rtlCol="0" anchor="t">
            <a:normAutofit/>
          </a:bodyPr>
          <a:lstStyle/>
          <a:p>
            <a:pPr algn="l" defTabSz="914400"/>
            <a:r>
              <a:rPr lang="en-US" sz="3100" spc="-150" dirty="0">
                <a:solidFill>
                  <a:schemeClr val="accent1"/>
                </a:solidFill>
              </a:rPr>
              <a:t>“</a:t>
            </a:r>
            <a:r>
              <a:rPr lang="en-US" sz="3100" spc="-150" dirty="0" err="1">
                <a:solidFill>
                  <a:schemeClr val="accent1"/>
                </a:solidFill>
              </a:rPr>
              <a:t>Actuar</a:t>
            </a:r>
            <a:r>
              <a:rPr lang="en-US" sz="3100" spc="-150" dirty="0">
                <a:solidFill>
                  <a:schemeClr val="accent1"/>
                </a:solidFill>
              </a:rPr>
              <a:t> </a:t>
            </a:r>
            <a:r>
              <a:rPr lang="en-US" sz="3100" b="1" u="sng" spc="-150" dirty="0" err="1">
                <a:solidFill>
                  <a:schemeClr val="accent1"/>
                </a:solidFill>
              </a:rPr>
              <a:t>en</a:t>
            </a:r>
            <a:r>
              <a:rPr lang="en-US" sz="3100" b="1" u="sng" spc="-150" dirty="0">
                <a:solidFill>
                  <a:schemeClr val="accent1"/>
                </a:solidFill>
              </a:rPr>
              <a:t> </a:t>
            </a:r>
            <a:r>
              <a:rPr lang="en-US" sz="3100" b="1" u="sng" spc="-150" dirty="0" err="1">
                <a:solidFill>
                  <a:schemeClr val="accent1"/>
                </a:solidFill>
              </a:rPr>
              <a:t>perjuicio</a:t>
            </a:r>
            <a:r>
              <a:rPr lang="en-US" sz="3100" b="1" u="sng" spc="-150" dirty="0">
                <a:solidFill>
                  <a:schemeClr val="accent1"/>
                </a:solidFill>
              </a:rPr>
              <a:t> de </a:t>
            </a:r>
            <a:r>
              <a:rPr lang="en-US" sz="3100" b="1" u="sng" spc="-150" dirty="0" err="1">
                <a:solidFill>
                  <a:schemeClr val="accent1"/>
                </a:solidFill>
              </a:rPr>
              <a:t>acreedores</a:t>
            </a:r>
            <a:r>
              <a:rPr lang="en-US" sz="3100" b="1" u="sng" spc="-150" dirty="0">
                <a:solidFill>
                  <a:schemeClr val="accent1"/>
                </a:solidFill>
              </a:rPr>
              <a:t>”</a:t>
            </a:r>
            <a:endParaRPr lang="en-US" sz="3100" spc="-150" dirty="0">
              <a:solidFill>
                <a:schemeClr val="accent1"/>
              </a:solidFill>
            </a:endParaRPr>
          </a:p>
        </p:txBody>
      </p:sp>
      <p:sp>
        <p:nvSpPr>
          <p:cNvPr id="63" name="Isosceles Triangle 62">
            <a:extLst>
              <a:ext uri="{FF2B5EF4-FFF2-40B4-BE49-F238E27FC236}">
                <a16:creationId xmlns:a16="http://schemas.microsoft.com/office/drawing/2014/main" id="{B8B918B4-AB10-4E3A-916E-A9625586E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310831" y="987224"/>
            <a:ext cx="300774" cy="194466"/>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Marcador de texto 2">
            <a:extLst>
              <a:ext uri="{FF2B5EF4-FFF2-40B4-BE49-F238E27FC236}">
                <a16:creationId xmlns:a16="http://schemas.microsoft.com/office/drawing/2014/main" id="{C354AA86-AA0A-5544-A9E0-1989D69A287D}"/>
              </a:ext>
            </a:extLst>
          </p:cNvPr>
          <p:cNvSpPr>
            <a:spLocks noGrp="1"/>
          </p:cNvSpPr>
          <p:nvPr>
            <p:ph type="body" idx="1"/>
          </p:nvPr>
        </p:nvSpPr>
        <p:spPr>
          <a:xfrm>
            <a:off x="1535909" y="1699588"/>
            <a:ext cx="7027068" cy="4352220"/>
          </a:xfrm>
        </p:spPr>
        <p:txBody>
          <a:bodyPr vert="horz" lIns="91440" tIns="45720" rIns="91440" bIns="45720" rtlCol="0" anchor="t">
            <a:normAutofit fontScale="85000" lnSpcReduction="20000"/>
          </a:bodyPr>
          <a:lstStyle/>
          <a:p>
            <a:pPr indent="-228600" defTabSz="914400">
              <a:buClr>
                <a:schemeClr val="accent1"/>
              </a:buClr>
            </a:pPr>
            <a:r>
              <a:rPr lang="en-US" sz="1400" dirty="0" err="1"/>
              <a:t>Dolo</a:t>
            </a:r>
            <a:r>
              <a:rPr lang="en-US" sz="1400" dirty="0"/>
              <a:t> + element </a:t>
            </a:r>
            <a:r>
              <a:rPr lang="en-US" sz="1400" dirty="0" err="1"/>
              <a:t>subjetivo</a:t>
            </a:r>
            <a:r>
              <a:rPr lang="en-US" sz="1400" dirty="0"/>
              <a:t>  </a:t>
            </a:r>
            <a:r>
              <a:rPr lang="en-US" sz="1400" dirty="0" err="1"/>
              <a:t>injusto</a:t>
            </a:r>
            <a:r>
              <a:rPr lang="en-US" sz="1400" dirty="0"/>
              <a:t>: </a:t>
            </a:r>
            <a:r>
              <a:rPr lang="en-US" sz="1400" dirty="0" err="1"/>
              <a:t>dolo</a:t>
            </a:r>
            <a:r>
              <a:rPr lang="en-US" sz="1400" dirty="0"/>
              <a:t> </a:t>
            </a:r>
            <a:r>
              <a:rPr lang="en-US" sz="1400" dirty="0" err="1"/>
              <a:t>directo</a:t>
            </a:r>
            <a:r>
              <a:rPr lang="en-US" sz="1400" dirty="0"/>
              <a:t> </a:t>
            </a:r>
          </a:p>
          <a:p>
            <a:pPr lvl="1" indent="-228600" defTabSz="914400">
              <a:buClr>
                <a:schemeClr val="accent1"/>
              </a:buClr>
            </a:pPr>
            <a:r>
              <a:rPr lang="en-US" sz="1200" dirty="0"/>
              <a:t>(TS </a:t>
            </a:r>
            <a:r>
              <a:rPr lang="en-US" sz="1200" dirty="0" err="1"/>
              <a:t>alude</a:t>
            </a:r>
            <a:r>
              <a:rPr lang="en-US" sz="1200" dirty="0"/>
              <a:t> a “</a:t>
            </a:r>
            <a:r>
              <a:rPr lang="en-US" sz="1200" dirty="0" err="1"/>
              <a:t>elemento</a:t>
            </a:r>
            <a:r>
              <a:rPr lang="en-US" sz="1200" dirty="0"/>
              <a:t> </a:t>
            </a:r>
            <a:r>
              <a:rPr lang="en-US" sz="1200" dirty="0" err="1"/>
              <a:t>tendencial</a:t>
            </a:r>
            <a:r>
              <a:rPr lang="en-US" sz="1200" dirty="0"/>
              <a:t>”)</a:t>
            </a:r>
          </a:p>
          <a:p>
            <a:pPr indent="-228600" defTabSz="914400">
              <a:buClr>
                <a:schemeClr val="accent1"/>
              </a:buClr>
            </a:pPr>
            <a:r>
              <a:rPr lang="en-US" sz="2400" b="1" dirty="0" err="1"/>
              <a:t>Inexistencia</a:t>
            </a:r>
            <a:r>
              <a:rPr lang="en-US" sz="2400" b="1" dirty="0"/>
              <a:t> </a:t>
            </a:r>
            <a:r>
              <a:rPr lang="en-US" sz="2400" b="1" dirty="0" err="1"/>
              <a:t>dolo</a:t>
            </a:r>
            <a:r>
              <a:rPr lang="en-US" sz="2400" b="1" dirty="0"/>
              <a:t> </a:t>
            </a:r>
            <a:r>
              <a:rPr lang="en-US" sz="2400" b="1" dirty="0" err="1"/>
              <a:t>en</a:t>
            </a:r>
            <a:r>
              <a:rPr lang="en-US" sz="2400" b="1" dirty="0"/>
              <a:t> </a:t>
            </a:r>
            <a:r>
              <a:rPr lang="en-US" sz="2400" b="1" dirty="0" err="1"/>
              <a:t>casos</a:t>
            </a:r>
            <a:r>
              <a:rPr lang="en-US" sz="2400" b="1" dirty="0"/>
              <a:t> de </a:t>
            </a:r>
            <a:r>
              <a:rPr lang="en-US" sz="2400" b="1" dirty="0" err="1"/>
              <a:t>pago</a:t>
            </a:r>
            <a:r>
              <a:rPr lang="en-US" sz="2400" b="1" dirty="0"/>
              <a:t> de </a:t>
            </a:r>
            <a:r>
              <a:rPr lang="en-US" sz="2400" b="1" dirty="0" err="1"/>
              <a:t>deudas</a:t>
            </a:r>
            <a:r>
              <a:rPr lang="en-US" sz="2400" b="1" dirty="0"/>
              <a:t> a </a:t>
            </a:r>
            <a:r>
              <a:rPr lang="en-US" sz="2400" b="1" dirty="0" err="1"/>
              <a:t>otros</a:t>
            </a:r>
            <a:r>
              <a:rPr lang="en-US" sz="2400" b="1" dirty="0"/>
              <a:t> </a:t>
            </a:r>
            <a:r>
              <a:rPr lang="en-US" sz="2400" b="1" dirty="0" err="1"/>
              <a:t>acreedores</a:t>
            </a:r>
            <a:endParaRPr lang="en-US" sz="2400" b="1" dirty="0"/>
          </a:p>
          <a:p>
            <a:pPr lvl="1" indent="-228600" defTabSz="914400">
              <a:buClr>
                <a:schemeClr val="accent1"/>
              </a:buClr>
            </a:pPr>
            <a:r>
              <a:rPr lang="en-US" sz="2200" dirty="0" err="1"/>
              <a:t>Favorecimiento</a:t>
            </a:r>
            <a:r>
              <a:rPr lang="en-US" sz="2200" dirty="0"/>
              <a:t> </a:t>
            </a:r>
            <a:r>
              <a:rPr lang="en-US" sz="2200" dirty="0" err="1"/>
              <a:t>lícito</a:t>
            </a:r>
            <a:r>
              <a:rPr lang="en-US" sz="2200" dirty="0"/>
              <a:t> de </a:t>
            </a:r>
            <a:r>
              <a:rPr lang="en-US" sz="2200" dirty="0" err="1"/>
              <a:t>acreedores</a:t>
            </a:r>
            <a:r>
              <a:rPr lang="en-US" sz="2200" dirty="0"/>
              <a:t>: se </a:t>
            </a:r>
            <a:r>
              <a:rPr lang="en-US" sz="2200" dirty="0" err="1"/>
              <a:t>castiga</a:t>
            </a:r>
            <a:r>
              <a:rPr lang="en-US" sz="2200" dirty="0"/>
              <a:t> la exclusion de </a:t>
            </a:r>
            <a:r>
              <a:rPr lang="en-US" sz="2200" dirty="0" err="1"/>
              <a:t>algún</a:t>
            </a:r>
            <a:r>
              <a:rPr lang="en-US" sz="2200" dirty="0"/>
              <a:t> </a:t>
            </a:r>
            <a:r>
              <a:rPr lang="en-US" sz="2200" dirty="0" err="1"/>
              <a:t>elemento</a:t>
            </a:r>
            <a:r>
              <a:rPr lang="en-US" sz="2200" dirty="0"/>
              <a:t> patrimonial a las </a:t>
            </a:r>
            <a:r>
              <a:rPr lang="en-US" sz="2200" dirty="0" err="1"/>
              <a:t>posibilidades</a:t>
            </a:r>
            <a:r>
              <a:rPr lang="en-US" sz="2200" dirty="0"/>
              <a:t> de </a:t>
            </a:r>
            <a:r>
              <a:rPr lang="en-US" sz="2200" dirty="0" err="1"/>
              <a:t>ejecución</a:t>
            </a:r>
            <a:r>
              <a:rPr lang="en-US" sz="2200" dirty="0"/>
              <a:t> de la </a:t>
            </a:r>
            <a:r>
              <a:rPr lang="en-US" sz="2200" dirty="0" err="1"/>
              <a:t>globalidad</a:t>
            </a:r>
            <a:r>
              <a:rPr lang="en-US" sz="2200" dirty="0"/>
              <a:t> de </a:t>
            </a:r>
            <a:r>
              <a:rPr lang="en-US" sz="2200" dirty="0" err="1"/>
              <a:t>acreedores</a:t>
            </a:r>
            <a:r>
              <a:rPr lang="en-US" sz="2200" dirty="0"/>
              <a:t>, no </a:t>
            </a:r>
            <a:r>
              <a:rPr lang="en-US" sz="2200" dirty="0" err="1"/>
              <a:t>individualmente</a:t>
            </a:r>
            <a:r>
              <a:rPr lang="en-US" sz="2200" dirty="0"/>
              <a:t> </a:t>
            </a:r>
            <a:r>
              <a:rPr lang="en-US" sz="2200" dirty="0" err="1"/>
              <a:t>determinados</a:t>
            </a:r>
            <a:endParaRPr lang="en-US" sz="2200" dirty="0"/>
          </a:p>
          <a:p>
            <a:pPr lvl="1" indent="-228600" defTabSz="914400">
              <a:buClr>
                <a:schemeClr val="accent1"/>
              </a:buClr>
            </a:pPr>
            <a:r>
              <a:rPr lang="en-US" sz="2200" i="1" dirty="0"/>
              <a:t>Onus probandi</a:t>
            </a:r>
            <a:r>
              <a:rPr lang="en-US" sz="2200" dirty="0"/>
              <a:t>: </a:t>
            </a:r>
            <a:r>
              <a:rPr lang="en-US" sz="2200" dirty="0" err="1"/>
              <a:t>realidad</a:t>
            </a:r>
            <a:r>
              <a:rPr lang="en-US" sz="2200" dirty="0"/>
              <a:t> y </a:t>
            </a:r>
            <a:r>
              <a:rPr lang="en-US" sz="2200" dirty="0" err="1"/>
              <a:t>preexistencia</a:t>
            </a:r>
            <a:r>
              <a:rPr lang="en-US" sz="2200" dirty="0"/>
              <a:t> </a:t>
            </a:r>
            <a:r>
              <a:rPr lang="en-US" sz="2200" dirty="0" err="1"/>
              <a:t>deuda</a:t>
            </a:r>
            <a:endParaRPr lang="en-US" sz="2200" dirty="0"/>
          </a:p>
          <a:p>
            <a:pPr lvl="1" indent="-228600" defTabSz="914400">
              <a:buClr>
                <a:schemeClr val="accent1"/>
              </a:buClr>
            </a:pPr>
            <a:r>
              <a:rPr lang="en-US" sz="2200" dirty="0" err="1"/>
              <a:t>Atipicidad</a:t>
            </a:r>
            <a:r>
              <a:rPr lang="en-US" sz="2200" dirty="0"/>
              <a:t> del </a:t>
            </a:r>
            <a:r>
              <a:rPr lang="en-US" sz="2200" dirty="0" err="1"/>
              <a:t>favorecimiento</a:t>
            </a:r>
            <a:r>
              <a:rPr lang="en-US" sz="2200" dirty="0"/>
              <a:t> de </a:t>
            </a:r>
            <a:r>
              <a:rPr lang="en-US" sz="2200" dirty="0" err="1"/>
              <a:t>acreedores</a:t>
            </a:r>
            <a:r>
              <a:rPr lang="en-US" sz="2200" dirty="0"/>
              <a:t>: STS 261/2022, 17-03</a:t>
            </a:r>
          </a:p>
          <a:p>
            <a:pPr lvl="2" indent="-228600" defTabSz="914400">
              <a:buClr>
                <a:schemeClr val="accent1"/>
              </a:buClr>
            </a:pPr>
            <a:r>
              <a:rPr lang="en-US" sz="2000" dirty="0">
                <a:sym typeface="Wingdings" pitchFamily="2" charset="2"/>
              </a:rPr>
              <a:t> </a:t>
            </a:r>
            <a:r>
              <a:rPr lang="en-US" sz="2000" dirty="0" err="1">
                <a:sym typeface="Wingdings" pitchFamily="2" charset="2"/>
              </a:rPr>
              <a:t>excepto</a:t>
            </a:r>
            <a:r>
              <a:rPr lang="en-US" sz="2000" dirty="0">
                <a:sym typeface="Wingdings" pitchFamily="2" charset="2"/>
              </a:rPr>
              <a:t> 260.2 CP </a:t>
            </a:r>
            <a:endParaRPr lang="en-US" sz="2000" dirty="0"/>
          </a:p>
          <a:p>
            <a:pPr lvl="1" indent="-228600" defTabSz="914400">
              <a:buClr>
                <a:schemeClr val="accent1"/>
              </a:buClr>
            </a:pPr>
            <a:r>
              <a:rPr lang="en-US" sz="2200" dirty="0"/>
              <a:t>La </a:t>
            </a:r>
            <a:r>
              <a:rPr lang="en-US" sz="2200" dirty="0" err="1"/>
              <a:t>vulneración</a:t>
            </a:r>
            <a:r>
              <a:rPr lang="en-US" sz="2200" dirty="0"/>
              <a:t> de la </a:t>
            </a:r>
            <a:r>
              <a:rPr lang="en-US" sz="2200" dirty="0" err="1"/>
              <a:t>regla</a:t>
            </a:r>
            <a:r>
              <a:rPr lang="en-US" sz="2200" dirty="0"/>
              <a:t> de la </a:t>
            </a:r>
            <a:r>
              <a:rPr lang="en-US" sz="2200" dirty="0" err="1"/>
              <a:t>prelación</a:t>
            </a:r>
            <a:r>
              <a:rPr lang="en-US" sz="2200" dirty="0"/>
              <a:t> de </a:t>
            </a:r>
            <a:r>
              <a:rPr lang="en-US" sz="2200" dirty="0" err="1"/>
              <a:t>créditos</a:t>
            </a:r>
            <a:r>
              <a:rPr lang="en-US" sz="2200" dirty="0"/>
              <a:t> no es </a:t>
            </a:r>
            <a:r>
              <a:rPr lang="en-US" sz="2200" dirty="0" err="1"/>
              <a:t>penalmente</a:t>
            </a:r>
            <a:r>
              <a:rPr lang="en-US" sz="2200" dirty="0"/>
              <a:t> </a:t>
            </a:r>
            <a:r>
              <a:rPr lang="en-US" sz="2200" dirty="0" err="1"/>
              <a:t>relevante</a:t>
            </a:r>
            <a:r>
              <a:rPr lang="en-US" sz="2200" dirty="0"/>
              <a:t>: STS 606/2019, 10-12</a:t>
            </a:r>
          </a:p>
        </p:txBody>
      </p:sp>
    </p:spTree>
    <p:extLst>
      <p:ext uri="{BB962C8B-B14F-4D97-AF65-F5344CB8AC3E}">
        <p14:creationId xmlns:p14="http://schemas.microsoft.com/office/powerpoint/2010/main" val="3490563011"/>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20" name="Group 1219">
            <a:extLst>
              <a:ext uri="{FF2B5EF4-FFF2-40B4-BE49-F238E27FC236}">
                <a16:creationId xmlns:a16="http://schemas.microsoft.com/office/drawing/2014/main" id="{AE19E2D2-078B-459F-A431-2037B063FDF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3134" y="0"/>
            <a:ext cx="9438087" cy="6853238"/>
            <a:chOff x="-417513" y="0"/>
            <a:chExt cx="12584114" cy="6853238"/>
          </a:xfrm>
        </p:grpSpPr>
        <p:sp>
          <p:nvSpPr>
            <p:cNvPr id="1221" name="Freeform 5">
              <a:extLst>
                <a:ext uri="{FF2B5EF4-FFF2-40B4-BE49-F238E27FC236}">
                  <a16:creationId xmlns:a16="http://schemas.microsoft.com/office/drawing/2014/main" id="{14035B44-9204-427C-98D0-75678B980C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22" name="Freeform 6">
              <a:extLst>
                <a:ext uri="{FF2B5EF4-FFF2-40B4-BE49-F238E27FC236}">
                  <a16:creationId xmlns:a16="http://schemas.microsoft.com/office/drawing/2014/main" id="{755FDC7E-5938-4B4B-8877-06EE01FCDB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23" name="Freeform 7">
              <a:extLst>
                <a:ext uri="{FF2B5EF4-FFF2-40B4-BE49-F238E27FC236}">
                  <a16:creationId xmlns:a16="http://schemas.microsoft.com/office/drawing/2014/main" id="{F0437E65-E6AA-41CB-8690-97980FE0D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24" name="Freeform 8">
              <a:extLst>
                <a:ext uri="{FF2B5EF4-FFF2-40B4-BE49-F238E27FC236}">
                  <a16:creationId xmlns:a16="http://schemas.microsoft.com/office/drawing/2014/main" id="{3F0EF991-E8E2-4486-80F2-A9E03DA18D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225" name="Freeform 9">
              <a:extLst>
                <a:ext uri="{FF2B5EF4-FFF2-40B4-BE49-F238E27FC236}">
                  <a16:creationId xmlns:a16="http://schemas.microsoft.com/office/drawing/2014/main" id="{FB081D04-EE00-42EF-BBFB-684673613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226" name="Freeform 10">
              <a:extLst>
                <a:ext uri="{FF2B5EF4-FFF2-40B4-BE49-F238E27FC236}">
                  <a16:creationId xmlns:a16="http://schemas.microsoft.com/office/drawing/2014/main" id="{12B7F571-868C-421B-8A57-6196C8124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227" name="Freeform 11">
              <a:extLst>
                <a:ext uri="{FF2B5EF4-FFF2-40B4-BE49-F238E27FC236}">
                  <a16:creationId xmlns:a16="http://schemas.microsoft.com/office/drawing/2014/main" id="{7E4953C7-80FE-46D4-A354-20321F421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28" name="Freeform 12">
              <a:extLst>
                <a:ext uri="{FF2B5EF4-FFF2-40B4-BE49-F238E27FC236}">
                  <a16:creationId xmlns:a16="http://schemas.microsoft.com/office/drawing/2014/main" id="{C60293D3-71F6-45CD-890F-E68F81CDD9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29" name="Freeform 13">
              <a:extLst>
                <a:ext uri="{FF2B5EF4-FFF2-40B4-BE49-F238E27FC236}">
                  <a16:creationId xmlns:a16="http://schemas.microsoft.com/office/drawing/2014/main" id="{940865AC-2494-4A34-80AC-0D78FE9C50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30" name="Freeform 14">
              <a:extLst>
                <a:ext uri="{FF2B5EF4-FFF2-40B4-BE49-F238E27FC236}">
                  <a16:creationId xmlns:a16="http://schemas.microsoft.com/office/drawing/2014/main" id="{E8206DC4-8F5A-4192-BB5B-39A4A2CDDD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31" name="Freeform 15">
              <a:extLst>
                <a:ext uri="{FF2B5EF4-FFF2-40B4-BE49-F238E27FC236}">
                  <a16:creationId xmlns:a16="http://schemas.microsoft.com/office/drawing/2014/main" id="{1851F69F-8755-4226-9A81-C27799E32B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32" name="Freeform 16">
              <a:extLst>
                <a:ext uri="{FF2B5EF4-FFF2-40B4-BE49-F238E27FC236}">
                  <a16:creationId xmlns:a16="http://schemas.microsoft.com/office/drawing/2014/main" id="{D85B97EF-28BC-441A-9EBB-81EF34094A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33" name="Freeform 17">
              <a:extLst>
                <a:ext uri="{FF2B5EF4-FFF2-40B4-BE49-F238E27FC236}">
                  <a16:creationId xmlns:a16="http://schemas.microsoft.com/office/drawing/2014/main" id="{7C68D975-1EC2-4BFA-811D-0454109E3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34" name="Freeform 18">
              <a:extLst>
                <a:ext uri="{FF2B5EF4-FFF2-40B4-BE49-F238E27FC236}">
                  <a16:creationId xmlns:a16="http://schemas.microsoft.com/office/drawing/2014/main" id="{251959DD-2AB4-4342-8A28-A252939263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35" name="Freeform 19">
              <a:extLst>
                <a:ext uri="{FF2B5EF4-FFF2-40B4-BE49-F238E27FC236}">
                  <a16:creationId xmlns:a16="http://schemas.microsoft.com/office/drawing/2014/main" id="{785D37AB-3782-4D04-A998-0C126E1BDF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36" name="Freeform 20">
              <a:extLst>
                <a:ext uri="{FF2B5EF4-FFF2-40B4-BE49-F238E27FC236}">
                  <a16:creationId xmlns:a16="http://schemas.microsoft.com/office/drawing/2014/main" id="{9313ACA4-E3EA-43A3-822B-DD5DF119D1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237" name="Freeform 21">
              <a:extLst>
                <a:ext uri="{FF2B5EF4-FFF2-40B4-BE49-F238E27FC236}">
                  <a16:creationId xmlns:a16="http://schemas.microsoft.com/office/drawing/2014/main" id="{5A98D1AB-DF34-414B-9696-4B671EC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1238" name="Freeform 22">
              <a:extLst>
                <a:ext uri="{FF2B5EF4-FFF2-40B4-BE49-F238E27FC236}">
                  <a16:creationId xmlns:a16="http://schemas.microsoft.com/office/drawing/2014/main" id="{8153A7D0-F980-48CC-B318-806C679F48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39" name="Freeform 23">
              <a:extLst>
                <a:ext uri="{FF2B5EF4-FFF2-40B4-BE49-F238E27FC236}">
                  <a16:creationId xmlns:a16="http://schemas.microsoft.com/office/drawing/2014/main" id="{96E44097-7726-43F7-9E27-8BD5BCF89A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40" name="Freeform 24">
              <a:extLst>
                <a:ext uri="{FF2B5EF4-FFF2-40B4-BE49-F238E27FC236}">
                  <a16:creationId xmlns:a16="http://schemas.microsoft.com/office/drawing/2014/main" id="{65B28630-DA3C-4E4C-94ED-0ED8F353C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41" name="Freeform 25">
              <a:extLst>
                <a:ext uri="{FF2B5EF4-FFF2-40B4-BE49-F238E27FC236}">
                  <a16:creationId xmlns:a16="http://schemas.microsoft.com/office/drawing/2014/main" id="{1686151F-4919-4A15-9EC3-0329453ED6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1243" name="Group 1242">
            <a:extLst>
              <a:ext uri="{FF2B5EF4-FFF2-40B4-BE49-F238E27FC236}">
                <a16:creationId xmlns:a16="http://schemas.microsoft.com/office/drawing/2014/main" id="{E10C7CFA-FC7F-479C-9026-39109C0B596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108" y="1699589"/>
            <a:ext cx="2755857" cy="3470421"/>
            <a:chOff x="697883" y="1816768"/>
            <a:chExt cx="3674476" cy="3470421"/>
          </a:xfrm>
        </p:grpSpPr>
        <p:sp>
          <p:nvSpPr>
            <p:cNvPr id="1244" name="Rectangle 1243">
              <a:extLst>
                <a:ext uri="{FF2B5EF4-FFF2-40B4-BE49-F238E27FC236}">
                  <a16:creationId xmlns:a16="http://schemas.microsoft.com/office/drawing/2014/main" id="{9971A5E3-BBAD-4023-B07C-7FBC4202D8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45" name="Isosceles Triangle 22">
              <a:extLst>
                <a:ext uri="{FF2B5EF4-FFF2-40B4-BE49-F238E27FC236}">
                  <a16:creationId xmlns:a16="http://schemas.microsoft.com/office/drawing/2014/main" id="{FC05BA5F-5BBE-4BFA-A313-1554762332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46" name="Rectangle 1245">
              <a:extLst>
                <a:ext uri="{FF2B5EF4-FFF2-40B4-BE49-F238E27FC236}">
                  <a16:creationId xmlns:a16="http://schemas.microsoft.com/office/drawing/2014/main" id="{5275B948-0170-4286-84CE-04CA461F27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1248" name="Rectangle 1247">
            <a:extLst>
              <a:ext uri="{FF2B5EF4-FFF2-40B4-BE49-F238E27FC236}">
                <a16:creationId xmlns:a16="http://schemas.microsoft.com/office/drawing/2014/main" id="{EDFF257A-042C-46B5-80D1-3E8CFD3344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0" name="Group 1249">
            <a:extLst>
              <a:ext uri="{FF2B5EF4-FFF2-40B4-BE49-F238E27FC236}">
                <a16:creationId xmlns:a16="http://schemas.microsoft.com/office/drawing/2014/main" id="{E2836BD6-A1CD-4253-813F-3EDA642A7A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3134" y="0"/>
            <a:ext cx="9438087" cy="6853238"/>
            <a:chOff x="-417513" y="0"/>
            <a:chExt cx="12584114" cy="6853238"/>
          </a:xfrm>
        </p:grpSpPr>
        <p:sp>
          <p:nvSpPr>
            <p:cNvPr id="1251" name="Freeform 5">
              <a:extLst>
                <a:ext uri="{FF2B5EF4-FFF2-40B4-BE49-F238E27FC236}">
                  <a16:creationId xmlns:a16="http://schemas.microsoft.com/office/drawing/2014/main" id="{63EE4AB3-C905-497E-988B-4D7394894B2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2" name="Freeform 6">
              <a:extLst>
                <a:ext uri="{FF2B5EF4-FFF2-40B4-BE49-F238E27FC236}">
                  <a16:creationId xmlns:a16="http://schemas.microsoft.com/office/drawing/2014/main" id="{774DC5FF-D912-4C9F-811A-337208A3B4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3" name="Freeform 7">
              <a:extLst>
                <a:ext uri="{FF2B5EF4-FFF2-40B4-BE49-F238E27FC236}">
                  <a16:creationId xmlns:a16="http://schemas.microsoft.com/office/drawing/2014/main" id="{E04E6A71-624A-4806-A53E-87BC73A85B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4" name="Freeform 8">
              <a:extLst>
                <a:ext uri="{FF2B5EF4-FFF2-40B4-BE49-F238E27FC236}">
                  <a16:creationId xmlns:a16="http://schemas.microsoft.com/office/drawing/2014/main" id="{E1871C83-254F-49CD-8EA7-8CB7089B808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5" name="Freeform 9">
              <a:extLst>
                <a:ext uri="{FF2B5EF4-FFF2-40B4-BE49-F238E27FC236}">
                  <a16:creationId xmlns:a16="http://schemas.microsoft.com/office/drawing/2014/main" id="{427141DF-5457-4673-B816-C6C5C72AE9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6" name="Freeform 10">
              <a:extLst>
                <a:ext uri="{FF2B5EF4-FFF2-40B4-BE49-F238E27FC236}">
                  <a16:creationId xmlns:a16="http://schemas.microsoft.com/office/drawing/2014/main" id="{BC9A176E-C84F-4816-97D4-426B396FC0B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7" name="Freeform 11">
              <a:extLst>
                <a:ext uri="{FF2B5EF4-FFF2-40B4-BE49-F238E27FC236}">
                  <a16:creationId xmlns:a16="http://schemas.microsoft.com/office/drawing/2014/main" id="{981B905A-332A-49BC-9456-7D0337D9BD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8" name="Freeform 12">
              <a:extLst>
                <a:ext uri="{FF2B5EF4-FFF2-40B4-BE49-F238E27FC236}">
                  <a16:creationId xmlns:a16="http://schemas.microsoft.com/office/drawing/2014/main" id="{2EBD9769-DFB9-4970-91FF-137E685AF6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9" name="Freeform 13">
              <a:extLst>
                <a:ext uri="{FF2B5EF4-FFF2-40B4-BE49-F238E27FC236}">
                  <a16:creationId xmlns:a16="http://schemas.microsoft.com/office/drawing/2014/main" id="{21DCB916-2D3C-46BC-9A95-EFC166D96C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0" name="Freeform 14">
              <a:extLst>
                <a:ext uri="{FF2B5EF4-FFF2-40B4-BE49-F238E27FC236}">
                  <a16:creationId xmlns:a16="http://schemas.microsoft.com/office/drawing/2014/main" id="{189DAD37-FFF7-49FA-8FBB-D20A992D48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1" name="Freeform 15">
              <a:extLst>
                <a:ext uri="{FF2B5EF4-FFF2-40B4-BE49-F238E27FC236}">
                  <a16:creationId xmlns:a16="http://schemas.microsoft.com/office/drawing/2014/main" id="{D148A64A-D598-4309-BCA9-F67ADE72CB4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2" name="Freeform 16">
              <a:extLst>
                <a:ext uri="{FF2B5EF4-FFF2-40B4-BE49-F238E27FC236}">
                  <a16:creationId xmlns:a16="http://schemas.microsoft.com/office/drawing/2014/main" id="{38A95D77-7745-4551-BBD5-3515A074D3D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3" name="Freeform 17">
              <a:extLst>
                <a:ext uri="{FF2B5EF4-FFF2-40B4-BE49-F238E27FC236}">
                  <a16:creationId xmlns:a16="http://schemas.microsoft.com/office/drawing/2014/main" id="{A2C20B7F-80D6-4D48-BB2A-9AEC8549489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4" name="Freeform 18">
              <a:extLst>
                <a:ext uri="{FF2B5EF4-FFF2-40B4-BE49-F238E27FC236}">
                  <a16:creationId xmlns:a16="http://schemas.microsoft.com/office/drawing/2014/main" id="{55589882-0BB8-42B0-B42F-32A75B1918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5" name="Freeform 19">
              <a:extLst>
                <a:ext uri="{FF2B5EF4-FFF2-40B4-BE49-F238E27FC236}">
                  <a16:creationId xmlns:a16="http://schemas.microsoft.com/office/drawing/2014/main" id="{53673B9F-5864-445E-82E7-0A8324FA85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6" name="Freeform 20">
              <a:extLst>
                <a:ext uri="{FF2B5EF4-FFF2-40B4-BE49-F238E27FC236}">
                  <a16:creationId xmlns:a16="http://schemas.microsoft.com/office/drawing/2014/main" id="{16FF3B3D-59FE-4AE1-AA54-14A691D6BFE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7" name="Freeform 21">
              <a:extLst>
                <a:ext uri="{FF2B5EF4-FFF2-40B4-BE49-F238E27FC236}">
                  <a16:creationId xmlns:a16="http://schemas.microsoft.com/office/drawing/2014/main" id="{901CA0F0-4962-4EC5-BA5B-3F0A967FC8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8" name="Freeform 22">
              <a:extLst>
                <a:ext uri="{FF2B5EF4-FFF2-40B4-BE49-F238E27FC236}">
                  <a16:creationId xmlns:a16="http://schemas.microsoft.com/office/drawing/2014/main" id="{3DD02E26-C2AD-4062-85BD-28D172C9E7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9" name="Freeform 23">
              <a:extLst>
                <a:ext uri="{FF2B5EF4-FFF2-40B4-BE49-F238E27FC236}">
                  <a16:creationId xmlns:a16="http://schemas.microsoft.com/office/drawing/2014/main" id="{D7B60BD4-07C1-461F-B38E-B39EBACA3A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0" name="Freeform 24">
              <a:extLst>
                <a:ext uri="{FF2B5EF4-FFF2-40B4-BE49-F238E27FC236}">
                  <a16:creationId xmlns:a16="http://schemas.microsoft.com/office/drawing/2014/main" id="{D81BB3F7-E4A5-4BD9-A70D-FDA6C9127F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1" name="Freeform 25">
              <a:extLst>
                <a:ext uri="{FF2B5EF4-FFF2-40B4-BE49-F238E27FC236}">
                  <a16:creationId xmlns:a16="http://schemas.microsoft.com/office/drawing/2014/main" id="{B93A80B5-32BA-48BB-941A-4FC64AC62E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273" name="Rectangle 1272">
            <a:extLst>
              <a:ext uri="{FF2B5EF4-FFF2-40B4-BE49-F238E27FC236}">
                <a16:creationId xmlns:a16="http://schemas.microsoft.com/office/drawing/2014/main" id="{9C057A66-6E97-4BA5-B4B3-2690ACE3CE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3761" y="1047102"/>
            <a:ext cx="4452664"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5" name="Isosceles Triangle 22">
            <a:extLst>
              <a:ext uri="{FF2B5EF4-FFF2-40B4-BE49-F238E27FC236}">
                <a16:creationId xmlns:a16="http://schemas.microsoft.com/office/drawing/2014/main" id="{764884A8-16DD-467F-A648-70B32E20BA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701598" y="5546507"/>
            <a:ext cx="236991"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7" name="Rectangle 1276">
            <a:extLst>
              <a:ext uri="{FF2B5EF4-FFF2-40B4-BE49-F238E27FC236}">
                <a16:creationId xmlns:a16="http://schemas.microsoft.com/office/drawing/2014/main" id="{276681CD-6924-4550-926C-667FC2C6A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3761" y="1634393"/>
            <a:ext cx="4451847" cy="39173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3" name="Shape 1213"/>
          <p:cNvSpPr>
            <a:spLocks noGrp="1"/>
          </p:cNvSpPr>
          <p:nvPr>
            <p:ph type="title"/>
          </p:nvPr>
        </p:nvSpPr>
        <p:spPr>
          <a:xfrm>
            <a:off x="655483" y="1718735"/>
            <a:ext cx="4325675" cy="1072378"/>
          </a:xfrm>
          <a:prstGeom prst="rect">
            <a:avLst/>
          </a:prstGeom>
        </p:spPr>
        <p:txBody>
          <a:bodyPr vert="horz" lIns="228600" tIns="228600" rIns="228600" bIns="228600" rtlCol="0" anchor="ctr">
            <a:normAutofit/>
          </a:bodyPr>
          <a:lstStyle/>
          <a:p>
            <a:pPr lvl="0" defTabSz="914400">
              <a:defRPr sz="1800"/>
            </a:pPr>
            <a:r>
              <a:rPr lang="en-US" sz="3100" spc="-150">
                <a:solidFill>
                  <a:srgbClr val="FFFEFF"/>
                </a:solidFill>
              </a:rPr>
              <a:t>“CASO ACADÉMICO”</a:t>
            </a:r>
          </a:p>
        </p:txBody>
      </p:sp>
      <p:sp>
        <p:nvSpPr>
          <p:cNvPr id="1214" name="Shape 1214"/>
          <p:cNvSpPr>
            <a:spLocks noGrp="1"/>
          </p:cNvSpPr>
          <p:nvPr>
            <p:ph type="body" idx="1"/>
          </p:nvPr>
        </p:nvSpPr>
        <p:spPr>
          <a:xfrm>
            <a:off x="654826" y="2789239"/>
            <a:ext cx="4326332" cy="2683606"/>
          </a:xfrm>
          <a:prstGeom prst="rect">
            <a:avLst/>
          </a:prstGeom>
        </p:spPr>
        <p:txBody>
          <a:bodyPr vert="horz" lIns="91440" tIns="45720" rIns="91440" bIns="45720" rtlCol="0" anchor="ctr">
            <a:normAutofit/>
          </a:bodyPr>
          <a:lstStyle/>
          <a:p>
            <a:pPr lvl="0" indent="-228600" defTabSz="914400">
              <a:buClr>
                <a:schemeClr val="accent1"/>
              </a:buClr>
              <a:defRPr sz="1800"/>
            </a:pPr>
            <a:r>
              <a:rPr lang="en-US" sz="1400">
                <a:solidFill>
                  <a:srgbClr val="FFFFFE"/>
                </a:solidFill>
              </a:rPr>
              <a:t> A, con reclamaciones judiciales (penales o civiles), vende el único inmueble que tiene para pagar a su Abogado</a:t>
            </a:r>
          </a:p>
          <a:p>
            <a:pPr lvl="0" indent="-228600" defTabSz="914400">
              <a:buClr>
                <a:schemeClr val="accent1"/>
              </a:buClr>
              <a:defRPr sz="1800"/>
            </a:pPr>
            <a:endParaRPr lang="en-US" sz="1400">
              <a:solidFill>
                <a:srgbClr val="FFFFFE"/>
              </a:solidFill>
            </a:endParaRPr>
          </a:p>
          <a:p>
            <a:pPr marL="742950" lvl="1" indent="-228600" defTabSz="914400">
              <a:spcBef>
                <a:spcPts val="400"/>
              </a:spcBef>
              <a:buClr>
                <a:schemeClr val="accent1"/>
              </a:buClr>
              <a:defRPr sz="1800"/>
            </a:pPr>
            <a:r>
              <a:rPr lang="en-US">
                <a:solidFill>
                  <a:srgbClr val="FFFFFE"/>
                </a:solidFill>
              </a:rPr>
              <a:t>Calificación penal</a:t>
            </a:r>
          </a:p>
        </p:txBody>
      </p:sp>
      <p:pic>
        <p:nvPicPr>
          <p:cNvPr id="1216" name="Picture 1215" descr="Candado encima de placa base de ordenador">
            <a:extLst>
              <a:ext uri="{FF2B5EF4-FFF2-40B4-BE49-F238E27FC236}">
                <a16:creationId xmlns:a16="http://schemas.microsoft.com/office/drawing/2014/main" id="{15DD295A-F85C-F2F9-5A81-279C48E84810}"/>
              </a:ext>
            </a:extLst>
          </p:cNvPr>
          <p:cNvPicPr>
            <a:picLocks noChangeAspect="1"/>
          </p:cNvPicPr>
          <p:nvPr/>
        </p:nvPicPr>
        <p:blipFill rotWithShape="1">
          <a:blip r:embed="rId2"/>
          <a:srcRect l="21381" r="44734" b="-2"/>
          <a:stretch/>
        </p:blipFill>
        <p:spPr>
          <a:xfrm>
            <a:off x="5662396" y="227"/>
            <a:ext cx="3481375" cy="6858000"/>
          </a:xfrm>
          <a:prstGeom prst="rect">
            <a:avLst/>
          </a:prstGeom>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21" name="Group 1220">
            <a:extLst>
              <a:ext uri="{FF2B5EF4-FFF2-40B4-BE49-F238E27FC236}">
                <a16:creationId xmlns:a16="http://schemas.microsoft.com/office/drawing/2014/main" id="{15E1AC81-83F2-45A8-9054-15570F4E25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3134" y="0"/>
            <a:ext cx="9438087" cy="6853238"/>
            <a:chOff x="-417513" y="0"/>
            <a:chExt cx="12584114" cy="6853238"/>
          </a:xfrm>
        </p:grpSpPr>
        <p:sp>
          <p:nvSpPr>
            <p:cNvPr id="1280" name="Freeform 5">
              <a:extLst>
                <a:ext uri="{FF2B5EF4-FFF2-40B4-BE49-F238E27FC236}">
                  <a16:creationId xmlns:a16="http://schemas.microsoft.com/office/drawing/2014/main" id="{B15AA7C5-9BFE-4B90-A119-467AFACE9E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23" name="Freeform 6">
              <a:extLst>
                <a:ext uri="{FF2B5EF4-FFF2-40B4-BE49-F238E27FC236}">
                  <a16:creationId xmlns:a16="http://schemas.microsoft.com/office/drawing/2014/main" id="{944AB87D-35AF-4719-9940-5822E77023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24" name="Freeform 7">
              <a:extLst>
                <a:ext uri="{FF2B5EF4-FFF2-40B4-BE49-F238E27FC236}">
                  <a16:creationId xmlns:a16="http://schemas.microsoft.com/office/drawing/2014/main" id="{E8B33BE3-7890-4628-9322-7EFBA3375B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25" name="Freeform 8">
              <a:extLst>
                <a:ext uri="{FF2B5EF4-FFF2-40B4-BE49-F238E27FC236}">
                  <a16:creationId xmlns:a16="http://schemas.microsoft.com/office/drawing/2014/main" id="{01AD3ECF-519E-45E2-99DA-F5C1B50715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226" name="Freeform 9">
              <a:extLst>
                <a:ext uri="{FF2B5EF4-FFF2-40B4-BE49-F238E27FC236}">
                  <a16:creationId xmlns:a16="http://schemas.microsoft.com/office/drawing/2014/main" id="{C050E700-0FF1-4D25-B54C-84BA04FCD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227" name="Freeform 10">
              <a:extLst>
                <a:ext uri="{FF2B5EF4-FFF2-40B4-BE49-F238E27FC236}">
                  <a16:creationId xmlns:a16="http://schemas.microsoft.com/office/drawing/2014/main" id="{720D9C11-F5C9-41B0-B2F2-EE20BC3D0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228" name="Freeform 11">
              <a:extLst>
                <a:ext uri="{FF2B5EF4-FFF2-40B4-BE49-F238E27FC236}">
                  <a16:creationId xmlns:a16="http://schemas.microsoft.com/office/drawing/2014/main" id="{623A9DA0-857E-4CDE-80EA-F30F1CE55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29" name="Freeform 12">
              <a:extLst>
                <a:ext uri="{FF2B5EF4-FFF2-40B4-BE49-F238E27FC236}">
                  <a16:creationId xmlns:a16="http://schemas.microsoft.com/office/drawing/2014/main" id="{C48B8F4C-2C83-46F6-AFCD-58166AEB18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30" name="Freeform 13">
              <a:extLst>
                <a:ext uri="{FF2B5EF4-FFF2-40B4-BE49-F238E27FC236}">
                  <a16:creationId xmlns:a16="http://schemas.microsoft.com/office/drawing/2014/main" id="{234C3795-C44D-41A7-A8F6-891387A66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31" name="Freeform 14">
              <a:extLst>
                <a:ext uri="{FF2B5EF4-FFF2-40B4-BE49-F238E27FC236}">
                  <a16:creationId xmlns:a16="http://schemas.microsoft.com/office/drawing/2014/main" id="{91CC36F4-5DFA-4954-B354-97B180E98F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32" name="Freeform 15">
              <a:extLst>
                <a:ext uri="{FF2B5EF4-FFF2-40B4-BE49-F238E27FC236}">
                  <a16:creationId xmlns:a16="http://schemas.microsoft.com/office/drawing/2014/main" id="{7087A08E-C024-457D-8F99-1F340CED61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33" name="Freeform 16">
              <a:extLst>
                <a:ext uri="{FF2B5EF4-FFF2-40B4-BE49-F238E27FC236}">
                  <a16:creationId xmlns:a16="http://schemas.microsoft.com/office/drawing/2014/main" id="{61CFBC61-7F57-45D7-860E-BF51B0EDA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34" name="Freeform 17">
              <a:extLst>
                <a:ext uri="{FF2B5EF4-FFF2-40B4-BE49-F238E27FC236}">
                  <a16:creationId xmlns:a16="http://schemas.microsoft.com/office/drawing/2014/main" id="{2591C3DB-4880-431E-BC3D-37F1378AC5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35" name="Freeform 18">
              <a:extLst>
                <a:ext uri="{FF2B5EF4-FFF2-40B4-BE49-F238E27FC236}">
                  <a16:creationId xmlns:a16="http://schemas.microsoft.com/office/drawing/2014/main" id="{79557EFE-4199-4E24-8A13-1B9CC1715A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36" name="Freeform 19">
              <a:extLst>
                <a:ext uri="{FF2B5EF4-FFF2-40B4-BE49-F238E27FC236}">
                  <a16:creationId xmlns:a16="http://schemas.microsoft.com/office/drawing/2014/main" id="{0B965615-6052-4907-A136-9CAD14604C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37" name="Freeform 20">
              <a:extLst>
                <a:ext uri="{FF2B5EF4-FFF2-40B4-BE49-F238E27FC236}">
                  <a16:creationId xmlns:a16="http://schemas.microsoft.com/office/drawing/2014/main" id="{F788FFC4-205D-47C1-91E7-DD1A52E0AF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238" name="Freeform 21">
              <a:extLst>
                <a:ext uri="{FF2B5EF4-FFF2-40B4-BE49-F238E27FC236}">
                  <a16:creationId xmlns:a16="http://schemas.microsoft.com/office/drawing/2014/main" id="{462FADD6-C927-46ED-A6E6-273B35C2F1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1239" name="Freeform 22">
              <a:extLst>
                <a:ext uri="{FF2B5EF4-FFF2-40B4-BE49-F238E27FC236}">
                  <a16:creationId xmlns:a16="http://schemas.microsoft.com/office/drawing/2014/main" id="{AF64005E-134D-4444-9425-FB1C188985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40" name="Freeform 23">
              <a:extLst>
                <a:ext uri="{FF2B5EF4-FFF2-40B4-BE49-F238E27FC236}">
                  <a16:creationId xmlns:a16="http://schemas.microsoft.com/office/drawing/2014/main" id="{E2565CA7-A8CB-463D-8D25-4F41235BC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41" name="Freeform 24">
              <a:extLst>
                <a:ext uri="{FF2B5EF4-FFF2-40B4-BE49-F238E27FC236}">
                  <a16:creationId xmlns:a16="http://schemas.microsoft.com/office/drawing/2014/main" id="{41ABBFC0-4EEA-4634-A73B-945729D6BA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42" name="Freeform 25">
              <a:extLst>
                <a:ext uri="{FF2B5EF4-FFF2-40B4-BE49-F238E27FC236}">
                  <a16:creationId xmlns:a16="http://schemas.microsoft.com/office/drawing/2014/main" id="{E422F11F-726A-4A93-9D1B-B1400B061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1244" name="Group 1243">
            <a:extLst>
              <a:ext uri="{FF2B5EF4-FFF2-40B4-BE49-F238E27FC236}">
                <a16:creationId xmlns:a16="http://schemas.microsoft.com/office/drawing/2014/main" id="{FBF129BC-EA9E-4D20-898B-399F7727DFB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108" y="1699589"/>
            <a:ext cx="2755857" cy="3470421"/>
            <a:chOff x="697883" y="1816768"/>
            <a:chExt cx="3674476" cy="3470421"/>
          </a:xfrm>
        </p:grpSpPr>
        <p:sp>
          <p:nvSpPr>
            <p:cNvPr id="1281" name="Rectangle 1244">
              <a:extLst>
                <a:ext uri="{FF2B5EF4-FFF2-40B4-BE49-F238E27FC236}">
                  <a16:creationId xmlns:a16="http://schemas.microsoft.com/office/drawing/2014/main" id="{CFF42BAE-3249-46C8-9108-A83C87206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246" name="Isosceles Triangle 22">
              <a:extLst>
                <a:ext uri="{FF2B5EF4-FFF2-40B4-BE49-F238E27FC236}">
                  <a16:creationId xmlns:a16="http://schemas.microsoft.com/office/drawing/2014/main" id="{4DDE2BA8-4174-4A99-BB09-0BA28F2685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47" name="Rectangle 1246">
              <a:extLst>
                <a:ext uri="{FF2B5EF4-FFF2-40B4-BE49-F238E27FC236}">
                  <a16:creationId xmlns:a16="http://schemas.microsoft.com/office/drawing/2014/main" id="{4A893933-F7DD-4DA6-85C7-4CFF58741E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249" name="Rectangle 1248">
            <a:extLst>
              <a:ext uri="{FF2B5EF4-FFF2-40B4-BE49-F238E27FC236}">
                <a16:creationId xmlns:a16="http://schemas.microsoft.com/office/drawing/2014/main" id="{7D490819-5666-421A-BA38-5BB7F760B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54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1" name="Group 1250">
            <a:extLst>
              <a:ext uri="{FF2B5EF4-FFF2-40B4-BE49-F238E27FC236}">
                <a16:creationId xmlns:a16="http://schemas.microsoft.com/office/drawing/2014/main" id="{8FDFAB5E-BFB6-4290-9F06-1AD4E52A3DF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3134" y="0"/>
            <a:ext cx="9438087" cy="6853238"/>
            <a:chOff x="-417513" y="0"/>
            <a:chExt cx="12584114" cy="6853238"/>
          </a:xfrm>
        </p:grpSpPr>
        <p:sp>
          <p:nvSpPr>
            <p:cNvPr id="1282" name="Freeform 5">
              <a:extLst>
                <a:ext uri="{FF2B5EF4-FFF2-40B4-BE49-F238E27FC236}">
                  <a16:creationId xmlns:a16="http://schemas.microsoft.com/office/drawing/2014/main" id="{14FA43FA-82AD-4E41-A5A7-32F0F9DAA7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83" name="Freeform 6">
              <a:extLst>
                <a:ext uri="{FF2B5EF4-FFF2-40B4-BE49-F238E27FC236}">
                  <a16:creationId xmlns:a16="http://schemas.microsoft.com/office/drawing/2014/main" id="{C3C34A1E-706E-4DB7-891E-6FB4762411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84" name="Freeform 7">
              <a:extLst>
                <a:ext uri="{FF2B5EF4-FFF2-40B4-BE49-F238E27FC236}">
                  <a16:creationId xmlns:a16="http://schemas.microsoft.com/office/drawing/2014/main" id="{6E55BE0F-8EA7-4F30-B3FD-8F6DD29BA2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85" name="Freeform 8">
              <a:extLst>
                <a:ext uri="{FF2B5EF4-FFF2-40B4-BE49-F238E27FC236}">
                  <a16:creationId xmlns:a16="http://schemas.microsoft.com/office/drawing/2014/main" id="{3C9F415B-574B-4647-BD72-F211EA3FA7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286" name="Freeform 9">
              <a:extLst>
                <a:ext uri="{FF2B5EF4-FFF2-40B4-BE49-F238E27FC236}">
                  <a16:creationId xmlns:a16="http://schemas.microsoft.com/office/drawing/2014/main" id="{CDD98CAF-1BC1-4BD6-AAD2-68EBF8D8B2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287" name="Freeform 10">
              <a:extLst>
                <a:ext uri="{FF2B5EF4-FFF2-40B4-BE49-F238E27FC236}">
                  <a16:creationId xmlns:a16="http://schemas.microsoft.com/office/drawing/2014/main" id="{FF6CBDDA-3893-44B9-86D9-F1F38D4B5F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288" name="Freeform 11">
              <a:extLst>
                <a:ext uri="{FF2B5EF4-FFF2-40B4-BE49-F238E27FC236}">
                  <a16:creationId xmlns:a16="http://schemas.microsoft.com/office/drawing/2014/main" id="{5FEF4109-DC7B-4C15-9C2D-53A69A120C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89" name="Freeform 12">
              <a:extLst>
                <a:ext uri="{FF2B5EF4-FFF2-40B4-BE49-F238E27FC236}">
                  <a16:creationId xmlns:a16="http://schemas.microsoft.com/office/drawing/2014/main" id="{140DAA94-BB0A-4185-97AF-CB63182E85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90" name="Freeform 13">
              <a:extLst>
                <a:ext uri="{FF2B5EF4-FFF2-40B4-BE49-F238E27FC236}">
                  <a16:creationId xmlns:a16="http://schemas.microsoft.com/office/drawing/2014/main" id="{114C7C3A-04DD-4CC1-A272-F2578FE23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91" name="Freeform 14">
              <a:extLst>
                <a:ext uri="{FF2B5EF4-FFF2-40B4-BE49-F238E27FC236}">
                  <a16:creationId xmlns:a16="http://schemas.microsoft.com/office/drawing/2014/main" id="{4AA1C8D2-B988-4C8F-97B7-229630F2AD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92" name="Freeform 15">
              <a:extLst>
                <a:ext uri="{FF2B5EF4-FFF2-40B4-BE49-F238E27FC236}">
                  <a16:creationId xmlns:a16="http://schemas.microsoft.com/office/drawing/2014/main" id="{D5621FCD-0E62-4332-965D-80FA0EF809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93" name="Freeform 16">
              <a:extLst>
                <a:ext uri="{FF2B5EF4-FFF2-40B4-BE49-F238E27FC236}">
                  <a16:creationId xmlns:a16="http://schemas.microsoft.com/office/drawing/2014/main" id="{D1E7C9B8-4AA1-43A1-A547-785A413952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94" name="Freeform 17">
              <a:extLst>
                <a:ext uri="{FF2B5EF4-FFF2-40B4-BE49-F238E27FC236}">
                  <a16:creationId xmlns:a16="http://schemas.microsoft.com/office/drawing/2014/main" id="{01F4C519-3639-48B7-A720-466A40BF17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95" name="Freeform 18">
              <a:extLst>
                <a:ext uri="{FF2B5EF4-FFF2-40B4-BE49-F238E27FC236}">
                  <a16:creationId xmlns:a16="http://schemas.microsoft.com/office/drawing/2014/main" id="{939AFA97-19A9-4DA4-A478-A3E31B83B4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96" name="Freeform 19">
              <a:extLst>
                <a:ext uri="{FF2B5EF4-FFF2-40B4-BE49-F238E27FC236}">
                  <a16:creationId xmlns:a16="http://schemas.microsoft.com/office/drawing/2014/main" id="{901126FE-0E00-4313-BDE9-CF2C04D96B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97" name="Freeform 20">
              <a:extLst>
                <a:ext uri="{FF2B5EF4-FFF2-40B4-BE49-F238E27FC236}">
                  <a16:creationId xmlns:a16="http://schemas.microsoft.com/office/drawing/2014/main" id="{1D31F0FA-D603-49E8-B72E-7665CF9A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rgbClr val="FFFFFF">
                  <a:alpha val="35000"/>
                </a:srgb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298" name="Freeform 21">
              <a:extLst>
                <a:ext uri="{FF2B5EF4-FFF2-40B4-BE49-F238E27FC236}">
                  <a16:creationId xmlns:a16="http://schemas.microsoft.com/office/drawing/2014/main" id="{28C24D97-A4EA-4764-AEE5-61C0892F66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rgbClr val="FFFFFF">
                  <a:alpha val="35000"/>
                </a:srgb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1299" name="Freeform 22">
              <a:extLst>
                <a:ext uri="{FF2B5EF4-FFF2-40B4-BE49-F238E27FC236}">
                  <a16:creationId xmlns:a16="http://schemas.microsoft.com/office/drawing/2014/main" id="{C6B724DA-22AE-4918-B782-3E7CD48583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00" name="Freeform 23">
              <a:extLst>
                <a:ext uri="{FF2B5EF4-FFF2-40B4-BE49-F238E27FC236}">
                  <a16:creationId xmlns:a16="http://schemas.microsoft.com/office/drawing/2014/main" id="{9F6E83DB-ADF8-409A-95CF-41BE0E028F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01" name="Freeform 24">
              <a:extLst>
                <a:ext uri="{FF2B5EF4-FFF2-40B4-BE49-F238E27FC236}">
                  <a16:creationId xmlns:a16="http://schemas.microsoft.com/office/drawing/2014/main" id="{C83EE84C-89F7-406E-959C-8E3518D3E4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02" name="Freeform 25">
              <a:extLst>
                <a:ext uri="{FF2B5EF4-FFF2-40B4-BE49-F238E27FC236}">
                  <a16:creationId xmlns:a16="http://schemas.microsoft.com/office/drawing/2014/main" id="{209B50F9-709E-4054-AD5F-814AD7459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1274" name="Rectangle 1273">
            <a:extLst>
              <a:ext uri="{FF2B5EF4-FFF2-40B4-BE49-F238E27FC236}">
                <a16:creationId xmlns:a16="http://schemas.microsoft.com/office/drawing/2014/main" id="{BC2574CF-1D35-4994-87BD-5A3378E1A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78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6" name="Shape 1216"/>
          <p:cNvSpPr>
            <a:spLocks noGrp="1"/>
          </p:cNvSpPr>
          <p:nvPr>
            <p:ph type="body" idx="1"/>
          </p:nvPr>
        </p:nvSpPr>
        <p:spPr>
          <a:xfrm>
            <a:off x="1707357" y="960120"/>
            <a:ext cx="6842883" cy="4171278"/>
          </a:xfrm>
          <a:prstGeom prst="rect">
            <a:avLst/>
          </a:prstGeom>
        </p:spPr>
        <p:txBody>
          <a:bodyPr vert="horz" lIns="91440" tIns="45720" rIns="91440" bIns="45720" rtlCol="0" anchor="ctr">
            <a:normAutofit fontScale="47500" lnSpcReduction="20000"/>
          </a:bodyPr>
          <a:lstStyle/>
          <a:p>
            <a:pPr marL="345440" lvl="0" indent="-228600" defTabSz="914400">
              <a:lnSpc>
                <a:spcPct val="110000"/>
              </a:lnSpc>
              <a:spcBef>
                <a:spcPts val="400"/>
              </a:spcBef>
              <a:buClr>
                <a:schemeClr val="accent1"/>
              </a:buClr>
              <a:defRPr sz="1800"/>
            </a:pPr>
            <a:r>
              <a:rPr lang="en-US" sz="3000" dirty="0"/>
              <a:t>STS 2-12-91: </a:t>
            </a:r>
            <a:r>
              <a:rPr lang="en-US" sz="3000" dirty="0" err="1"/>
              <a:t>En</a:t>
            </a:r>
            <a:r>
              <a:rPr lang="en-US" sz="3000" dirty="0"/>
              <a:t> la </a:t>
            </a:r>
            <a:r>
              <a:rPr lang="en-US" sz="3000" dirty="0" err="1"/>
              <a:t>declaración</a:t>
            </a:r>
            <a:r>
              <a:rPr lang="en-US" sz="3000" dirty="0"/>
              <a:t> de </a:t>
            </a:r>
            <a:r>
              <a:rPr lang="en-US" sz="3000" dirty="0" err="1"/>
              <a:t>hechos</a:t>
            </a:r>
            <a:r>
              <a:rPr lang="en-US" sz="3000" dirty="0"/>
              <a:t> </a:t>
            </a:r>
            <a:r>
              <a:rPr lang="en-US" sz="3000" dirty="0" err="1"/>
              <a:t>probados</a:t>
            </a:r>
            <a:r>
              <a:rPr lang="en-US" sz="3000" dirty="0"/>
              <a:t> </a:t>
            </a:r>
            <a:r>
              <a:rPr lang="en-US" sz="3000" dirty="0" err="1"/>
              <a:t>consta</a:t>
            </a:r>
            <a:r>
              <a:rPr lang="en-US" sz="3000" dirty="0"/>
              <a:t> que Francisco </a:t>
            </a:r>
            <a:r>
              <a:rPr lang="en-US" sz="3000" dirty="0" err="1"/>
              <a:t>retiró</a:t>
            </a:r>
            <a:r>
              <a:rPr lang="en-US" sz="3000" dirty="0"/>
              <a:t> del Banco </a:t>
            </a:r>
            <a:r>
              <a:rPr lang="en-US" sz="3000" dirty="0" err="1"/>
              <a:t>donde</a:t>
            </a:r>
            <a:r>
              <a:rPr lang="en-US" sz="3000" dirty="0"/>
              <a:t> </a:t>
            </a:r>
            <a:r>
              <a:rPr lang="en-US" sz="3000" dirty="0" err="1"/>
              <a:t>tenía</a:t>
            </a:r>
            <a:r>
              <a:rPr lang="en-US" sz="3000" dirty="0"/>
              <a:t> </a:t>
            </a:r>
            <a:r>
              <a:rPr lang="en-US" sz="3000" dirty="0" err="1"/>
              <a:t>depositado</a:t>
            </a:r>
            <a:r>
              <a:rPr lang="en-US" sz="3000" dirty="0"/>
              <a:t> </a:t>
            </a:r>
            <a:r>
              <a:rPr lang="en-US" sz="3000" dirty="0" err="1"/>
              <a:t>su</a:t>
            </a:r>
            <a:r>
              <a:rPr lang="en-US" sz="3000" dirty="0"/>
              <a:t> </a:t>
            </a:r>
            <a:r>
              <a:rPr lang="en-US" sz="3000" dirty="0" err="1"/>
              <a:t>patrimonio</a:t>
            </a:r>
            <a:r>
              <a:rPr lang="en-US" sz="3000" dirty="0"/>
              <a:t> </a:t>
            </a:r>
            <a:r>
              <a:rPr lang="en-US" sz="3000" dirty="0" err="1"/>
              <a:t>en</a:t>
            </a:r>
            <a:r>
              <a:rPr lang="en-US" sz="3000" dirty="0"/>
              <a:t> </a:t>
            </a:r>
            <a:r>
              <a:rPr lang="en-US" sz="3000" dirty="0" err="1"/>
              <a:t>efectivo</a:t>
            </a:r>
            <a:r>
              <a:rPr lang="en-US" sz="3000" dirty="0"/>
              <a:t>, </a:t>
            </a:r>
            <a:r>
              <a:rPr lang="en-US" sz="3000" dirty="0" err="1"/>
              <a:t>mediante</a:t>
            </a:r>
            <a:r>
              <a:rPr lang="en-US" sz="3000" dirty="0"/>
              <a:t> </a:t>
            </a:r>
            <a:r>
              <a:rPr lang="en-US" sz="3000" dirty="0" err="1"/>
              <a:t>órdenes</a:t>
            </a:r>
            <a:r>
              <a:rPr lang="en-US" sz="3000" dirty="0"/>
              <a:t> y </a:t>
            </a:r>
            <a:r>
              <a:rPr lang="en-US" sz="3000" dirty="0" err="1"/>
              <a:t>autorizaciones</a:t>
            </a:r>
            <a:r>
              <a:rPr lang="en-US" sz="3000" dirty="0"/>
              <a:t> que </a:t>
            </a:r>
            <a:r>
              <a:rPr lang="en-US" sz="3000" dirty="0" err="1"/>
              <a:t>cursó</a:t>
            </a:r>
            <a:r>
              <a:rPr lang="en-US" sz="3000" dirty="0"/>
              <a:t> a sus </a:t>
            </a:r>
            <a:r>
              <a:rPr lang="en-US" sz="3000" dirty="0" err="1"/>
              <a:t>hermanas</a:t>
            </a:r>
            <a:r>
              <a:rPr lang="en-US" sz="3000" dirty="0"/>
              <a:t>, un total de 2.443.476 pesetas que le </a:t>
            </a:r>
            <a:r>
              <a:rPr lang="en-US" sz="3000" dirty="0" err="1"/>
              <a:t>pertenecían</a:t>
            </a:r>
            <a:r>
              <a:rPr lang="en-US" sz="3000" dirty="0"/>
              <a:t>, con las que </a:t>
            </a:r>
            <a:r>
              <a:rPr lang="en-US" sz="3000" dirty="0" err="1"/>
              <a:t>aquéllas</a:t>
            </a:r>
            <a:r>
              <a:rPr lang="en-US" sz="3000" dirty="0"/>
              <a:t> </a:t>
            </a:r>
            <a:r>
              <a:rPr lang="en-US" sz="3000" dirty="0" err="1"/>
              <a:t>hicieron</a:t>
            </a:r>
            <a:r>
              <a:rPr lang="en-US" sz="3000" dirty="0"/>
              <a:t> </a:t>
            </a:r>
            <a:r>
              <a:rPr lang="en-US" sz="3000" dirty="0" err="1"/>
              <a:t>frente</a:t>
            </a:r>
            <a:r>
              <a:rPr lang="en-US" sz="3000" dirty="0"/>
              <a:t>, </a:t>
            </a:r>
            <a:r>
              <a:rPr lang="en-US" sz="3000" dirty="0" err="1"/>
              <a:t>encontrándose</a:t>
            </a:r>
            <a:r>
              <a:rPr lang="en-US" sz="3000" dirty="0"/>
              <a:t> Francisco </a:t>
            </a:r>
            <a:r>
              <a:rPr lang="en-US" sz="3000" dirty="0" err="1"/>
              <a:t>en</a:t>
            </a:r>
            <a:r>
              <a:rPr lang="en-US" sz="3000" dirty="0"/>
              <a:t> </a:t>
            </a:r>
            <a:r>
              <a:rPr lang="en-US" sz="3000" dirty="0" err="1"/>
              <a:t>prisión</a:t>
            </a:r>
            <a:r>
              <a:rPr lang="en-US" sz="3000" dirty="0"/>
              <a:t>, a «</a:t>
            </a:r>
            <a:r>
              <a:rPr lang="en-US" sz="3000" dirty="0" err="1"/>
              <a:t>gastos</a:t>
            </a:r>
            <a:r>
              <a:rPr lang="en-US" sz="3000" dirty="0"/>
              <a:t> </a:t>
            </a:r>
            <a:r>
              <a:rPr lang="en-US" sz="3000" dirty="0" err="1"/>
              <a:t>corrientes</a:t>
            </a:r>
            <a:r>
              <a:rPr lang="en-US" sz="3000" dirty="0"/>
              <a:t>» de la casa familiar por </a:t>
            </a:r>
            <a:r>
              <a:rPr lang="en-US" sz="3000" dirty="0" err="1"/>
              <a:t>importe</a:t>
            </a:r>
            <a:r>
              <a:rPr lang="en-US" sz="3000" dirty="0"/>
              <a:t> de 616.093 pesetas y al </a:t>
            </a:r>
            <a:r>
              <a:rPr lang="en-US" sz="3000" dirty="0" err="1"/>
              <a:t>pago</a:t>
            </a:r>
            <a:r>
              <a:rPr lang="en-US" sz="3000" dirty="0"/>
              <a:t> de los </a:t>
            </a:r>
            <a:r>
              <a:rPr lang="en-US" sz="3000" dirty="0" err="1"/>
              <a:t>honorarios</a:t>
            </a:r>
            <a:r>
              <a:rPr lang="en-US" sz="3000" dirty="0"/>
              <a:t> de </a:t>
            </a:r>
            <a:r>
              <a:rPr lang="en-US" sz="3000" dirty="0" err="1"/>
              <a:t>peritos</a:t>
            </a:r>
            <a:r>
              <a:rPr lang="en-US" sz="3000" dirty="0"/>
              <a:t>, abogados y </a:t>
            </a:r>
            <a:r>
              <a:rPr lang="en-US" sz="3000" dirty="0" err="1"/>
              <a:t>procuradores</a:t>
            </a:r>
            <a:r>
              <a:rPr lang="en-US" sz="3000" dirty="0"/>
              <a:t> que le </a:t>
            </a:r>
            <a:r>
              <a:rPr lang="en-US" sz="3000" dirty="0" err="1"/>
              <a:t>prestaron</a:t>
            </a:r>
            <a:r>
              <a:rPr lang="en-US" sz="3000" dirty="0"/>
              <a:t> </a:t>
            </a:r>
            <a:r>
              <a:rPr lang="en-US" sz="3000" dirty="0" err="1"/>
              <a:t>servicios</a:t>
            </a:r>
            <a:r>
              <a:rPr lang="en-US" sz="3000" dirty="0"/>
              <a:t> </a:t>
            </a:r>
            <a:r>
              <a:rPr lang="en-US" sz="3000" dirty="0" err="1"/>
              <a:t>profesionales</a:t>
            </a:r>
            <a:r>
              <a:rPr lang="en-US" sz="3000" dirty="0"/>
              <a:t> </a:t>
            </a:r>
            <a:r>
              <a:rPr lang="en-US" sz="3000" dirty="0" err="1"/>
              <a:t>en</a:t>
            </a:r>
            <a:r>
              <a:rPr lang="en-US" sz="3000" dirty="0"/>
              <a:t> el </a:t>
            </a:r>
            <a:r>
              <a:rPr lang="en-US" sz="3000" dirty="0" err="1"/>
              <a:t>procedimiento</a:t>
            </a:r>
            <a:r>
              <a:rPr lang="en-US" sz="3000" dirty="0"/>
              <a:t> penal que al </a:t>
            </a:r>
            <a:r>
              <a:rPr lang="en-US" sz="3000" dirty="0" err="1"/>
              <a:t>mismo</a:t>
            </a:r>
            <a:r>
              <a:rPr lang="en-US" sz="3000" dirty="0"/>
              <a:t> se le </a:t>
            </a:r>
            <a:r>
              <a:rPr lang="en-US" sz="3000" dirty="0" err="1"/>
              <a:t>seguía</a:t>
            </a:r>
            <a:r>
              <a:rPr lang="en-US" sz="3000" dirty="0"/>
              <a:t>, por una </a:t>
            </a:r>
            <a:r>
              <a:rPr lang="en-US" sz="3000" dirty="0" err="1"/>
              <a:t>cantidad</a:t>
            </a:r>
            <a:r>
              <a:rPr lang="en-US" sz="3000" dirty="0"/>
              <a:t> </a:t>
            </a:r>
            <a:r>
              <a:rPr lang="en-US" sz="3000" dirty="0" err="1"/>
              <a:t>ascendente</a:t>
            </a:r>
            <a:r>
              <a:rPr lang="en-US" sz="3000" dirty="0"/>
              <a:t> a 1.597.140 pesetas</a:t>
            </a:r>
          </a:p>
          <a:p>
            <a:pPr marL="766945" lvl="1" indent="-228600" defTabSz="914400">
              <a:lnSpc>
                <a:spcPct val="110000"/>
              </a:lnSpc>
              <a:spcBef>
                <a:spcPts val="400"/>
              </a:spcBef>
              <a:buClr>
                <a:schemeClr val="accent1"/>
              </a:buClr>
              <a:defRPr sz="1800"/>
            </a:pPr>
            <a:r>
              <a:rPr lang="en-US" sz="3000" b="1" dirty="0"/>
              <a:t>lo </a:t>
            </a:r>
            <a:r>
              <a:rPr lang="en-US" sz="3000" b="1" dirty="0" err="1"/>
              <a:t>hecho</a:t>
            </a:r>
            <a:r>
              <a:rPr lang="en-US" sz="3000" b="1" dirty="0"/>
              <a:t> por el </a:t>
            </a:r>
            <a:r>
              <a:rPr lang="en-US" sz="3000" b="1" dirty="0" err="1"/>
              <a:t>acusado</a:t>
            </a:r>
            <a:r>
              <a:rPr lang="en-US" sz="3000" b="1" dirty="0"/>
              <a:t>, </a:t>
            </a:r>
            <a:r>
              <a:rPr lang="en-US" sz="3000" b="1" dirty="0" err="1"/>
              <a:t>mediante</a:t>
            </a:r>
            <a:r>
              <a:rPr lang="en-US" sz="3000" b="1" dirty="0"/>
              <a:t> las </a:t>
            </a:r>
            <a:r>
              <a:rPr lang="en-US" sz="3000" b="1" dirty="0" err="1"/>
              <a:t>operaciones</a:t>
            </a:r>
            <a:r>
              <a:rPr lang="en-US" sz="3000" b="1" dirty="0"/>
              <a:t> por las que ha </a:t>
            </a:r>
            <a:r>
              <a:rPr lang="en-US" sz="3000" b="1" dirty="0" err="1"/>
              <a:t>sido</a:t>
            </a:r>
            <a:r>
              <a:rPr lang="en-US" sz="3000" b="1" dirty="0"/>
              <a:t> </a:t>
            </a:r>
            <a:r>
              <a:rPr lang="en-US" sz="3000" b="1" dirty="0" err="1"/>
              <a:t>condenado</a:t>
            </a:r>
            <a:r>
              <a:rPr lang="en-US" sz="3000" b="1" dirty="0"/>
              <a:t>, no </a:t>
            </a:r>
            <a:r>
              <a:rPr lang="en-US" sz="3000" b="1" dirty="0" err="1"/>
              <a:t>fue</a:t>
            </a:r>
            <a:r>
              <a:rPr lang="en-US" sz="3000" b="1" dirty="0"/>
              <a:t> </a:t>
            </a:r>
            <a:r>
              <a:rPr lang="en-US" sz="3000" b="1" dirty="0" err="1"/>
              <a:t>en</a:t>
            </a:r>
            <a:r>
              <a:rPr lang="en-US" sz="3000" b="1" dirty="0"/>
              <a:t> </a:t>
            </a:r>
            <a:r>
              <a:rPr lang="en-US" sz="3000" b="1" dirty="0" err="1"/>
              <a:t>definitiva</a:t>
            </a:r>
            <a:r>
              <a:rPr lang="en-US" sz="3000" b="1" dirty="0"/>
              <a:t> </a:t>
            </a:r>
            <a:r>
              <a:rPr lang="en-US" sz="3000" b="1" dirty="0" err="1"/>
              <a:t>sino</a:t>
            </a:r>
            <a:r>
              <a:rPr lang="en-US" sz="3000" b="1" dirty="0"/>
              <a:t> </a:t>
            </a:r>
            <a:r>
              <a:rPr lang="en-US" sz="3000" b="1" dirty="0" err="1"/>
              <a:t>reservar</a:t>
            </a:r>
            <a:r>
              <a:rPr lang="en-US" sz="3000" b="1" dirty="0"/>
              <a:t> la mayor </a:t>
            </a:r>
            <a:r>
              <a:rPr lang="en-US" sz="3000" b="1" dirty="0" err="1"/>
              <a:t>parte</a:t>
            </a:r>
            <a:r>
              <a:rPr lang="en-US" sz="3000" b="1" dirty="0"/>
              <a:t> de </a:t>
            </a:r>
            <a:r>
              <a:rPr lang="en-US" sz="3000" b="1" dirty="0" err="1"/>
              <a:t>su</a:t>
            </a:r>
            <a:r>
              <a:rPr lang="en-US" sz="3000" b="1" dirty="0"/>
              <a:t> </a:t>
            </a:r>
            <a:r>
              <a:rPr lang="en-US" sz="3000" b="1" dirty="0" err="1"/>
              <a:t>patrimonio</a:t>
            </a:r>
            <a:r>
              <a:rPr lang="en-US" sz="3000" b="1" dirty="0"/>
              <a:t> </a:t>
            </a:r>
            <a:r>
              <a:rPr lang="en-US" sz="3000" b="1" dirty="0" err="1"/>
              <a:t>en</a:t>
            </a:r>
            <a:r>
              <a:rPr lang="en-US" sz="3000" b="1" dirty="0"/>
              <a:t> </a:t>
            </a:r>
            <a:r>
              <a:rPr lang="en-US" sz="3000" b="1" dirty="0" err="1"/>
              <a:t>efectivo</a:t>
            </a:r>
            <a:r>
              <a:rPr lang="en-US" sz="3000" b="1" dirty="0"/>
              <a:t> para el </a:t>
            </a:r>
            <a:r>
              <a:rPr lang="en-US" sz="3000" b="1" dirty="0" err="1"/>
              <a:t>pago</a:t>
            </a:r>
            <a:r>
              <a:rPr lang="en-US" sz="3000" b="1" dirty="0"/>
              <a:t> de </a:t>
            </a:r>
            <a:r>
              <a:rPr lang="en-US" sz="3000" b="1" dirty="0" err="1">
                <a:highlight>
                  <a:srgbClr val="FFFF00"/>
                </a:highlight>
              </a:rPr>
              <a:t>deudas</a:t>
            </a:r>
            <a:r>
              <a:rPr lang="en-US" sz="3000" b="1" dirty="0">
                <a:highlight>
                  <a:srgbClr val="FFFF00"/>
                </a:highlight>
              </a:rPr>
              <a:t> </a:t>
            </a:r>
            <a:r>
              <a:rPr lang="en-US" sz="3000" b="1" dirty="0" err="1">
                <a:highlight>
                  <a:srgbClr val="FFFF00"/>
                </a:highlight>
              </a:rPr>
              <a:t>reales</a:t>
            </a:r>
            <a:r>
              <a:rPr lang="en-US" sz="3000" b="1" dirty="0">
                <a:highlight>
                  <a:srgbClr val="FFFF00"/>
                </a:highlight>
              </a:rPr>
              <a:t> </a:t>
            </a:r>
            <a:r>
              <a:rPr lang="en-US" sz="3000" b="1" dirty="0" err="1">
                <a:highlight>
                  <a:srgbClr val="FFFF00"/>
                </a:highlight>
              </a:rPr>
              <a:t>preexistentes</a:t>
            </a:r>
            <a:r>
              <a:rPr lang="en-US" sz="3000" b="1" dirty="0">
                <a:highlight>
                  <a:srgbClr val="FFFF00"/>
                </a:highlight>
              </a:rPr>
              <a:t> -los </a:t>
            </a:r>
            <a:r>
              <a:rPr lang="en-US" sz="3000" b="1" dirty="0" err="1">
                <a:highlight>
                  <a:srgbClr val="FFFF00"/>
                </a:highlight>
              </a:rPr>
              <a:t>llamados</a:t>
            </a:r>
            <a:r>
              <a:rPr lang="en-US" sz="3000" b="1" dirty="0">
                <a:highlight>
                  <a:srgbClr val="FFFF00"/>
                </a:highlight>
              </a:rPr>
              <a:t> </a:t>
            </a:r>
            <a:r>
              <a:rPr lang="en-US" sz="3000" b="1" dirty="0" err="1">
                <a:highlight>
                  <a:srgbClr val="FFFF00"/>
                </a:highlight>
              </a:rPr>
              <a:t>gastos</a:t>
            </a:r>
            <a:r>
              <a:rPr lang="en-US" sz="3000" b="1" dirty="0">
                <a:highlight>
                  <a:srgbClr val="FFFF00"/>
                </a:highlight>
              </a:rPr>
              <a:t> </a:t>
            </a:r>
            <a:r>
              <a:rPr lang="en-US" sz="3000" b="1" dirty="0" err="1">
                <a:highlight>
                  <a:srgbClr val="FFFF00"/>
                </a:highlight>
              </a:rPr>
              <a:t>corrientes</a:t>
            </a:r>
            <a:r>
              <a:rPr lang="en-US" sz="3000" b="1" dirty="0">
                <a:highlight>
                  <a:srgbClr val="FFFF00"/>
                </a:highlight>
              </a:rPr>
              <a:t>- y para la </a:t>
            </a:r>
            <a:r>
              <a:rPr lang="en-US" sz="3000" b="1" dirty="0" err="1">
                <a:highlight>
                  <a:srgbClr val="FFFF00"/>
                </a:highlight>
              </a:rPr>
              <a:t>atención</a:t>
            </a:r>
            <a:r>
              <a:rPr lang="en-US" sz="3000" b="1" dirty="0">
                <a:highlight>
                  <a:srgbClr val="FFFF00"/>
                </a:highlight>
              </a:rPr>
              <a:t> de las que </a:t>
            </a:r>
            <a:r>
              <a:rPr lang="en-US" sz="3000" b="1" dirty="0" err="1">
                <a:highlight>
                  <a:srgbClr val="FFFF00"/>
                </a:highlight>
              </a:rPr>
              <a:t>habían</a:t>
            </a:r>
            <a:r>
              <a:rPr lang="en-US" sz="3000" b="1" dirty="0">
                <a:highlight>
                  <a:srgbClr val="FFFF00"/>
                </a:highlight>
              </a:rPr>
              <a:t> de </a:t>
            </a:r>
            <a:r>
              <a:rPr lang="en-US" sz="3000" b="1" dirty="0" err="1">
                <a:highlight>
                  <a:srgbClr val="FFFF00"/>
                </a:highlight>
              </a:rPr>
              <a:t>nacer</a:t>
            </a:r>
            <a:r>
              <a:rPr lang="en-US" sz="3000" b="1" dirty="0">
                <a:highlight>
                  <a:srgbClr val="FFFF00"/>
                </a:highlight>
              </a:rPr>
              <a:t>, </a:t>
            </a:r>
            <a:r>
              <a:rPr lang="en-US" sz="3000" b="1" dirty="0" err="1">
                <a:highlight>
                  <a:srgbClr val="FFFF00"/>
                </a:highlight>
              </a:rPr>
              <a:t>casi</a:t>
            </a:r>
            <a:r>
              <a:rPr lang="en-US" sz="3000" b="1" dirty="0">
                <a:highlight>
                  <a:srgbClr val="FFFF00"/>
                </a:highlight>
              </a:rPr>
              <a:t> con </a:t>
            </a:r>
            <a:r>
              <a:rPr lang="en-US" sz="3000" b="1" dirty="0" err="1">
                <a:highlight>
                  <a:srgbClr val="FFFF00"/>
                </a:highlight>
              </a:rPr>
              <a:t>toda</a:t>
            </a:r>
            <a:r>
              <a:rPr lang="en-US" sz="3000" b="1" dirty="0">
                <a:highlight>
                  <a:srgbClr val="FFFF00"/>
                </a:highlight>
              </a:rPr>
              <a:t> </a:t>
            </a:r>
            <a:r>
              <a:rPr lang="en-US" sz="3000" b="1" dirty="0" err="1">
                <a:highlight>
                  <a:srgbClr val="FFFF00"/>
                </a:highlight>
              </a:rPr>
              <a:t>seguridad</a:t>
            </a:r>
            <a:r>
              <a:rPr lang="en-US" sz="3000" b="1" dirty="0">
                <a:highlight>
                  <a:srgbClr val="FFFF00"/>
                </a:highlight>
              </a:rPr>
              <a:t>, de la </a:t>
            </a:r>
            <a:r>
              <a:rPr lang="en-US" sz="3000" b="1" dirty="0" err="1">
                <a:highlight>
                  <a:srgbClr val="FFFF00"/>
                </a:highlight>
              </a:rPr>
              <a:t>necesidad</a:t>
            </a:r>
            <a:r>
              <a:rPr lang="en-US" sz="3000" b="1" dirty="0">
                <a:highlight>
                  <a:srgbClr val="FFFF00"/>
                </a:highlight>
              </a:rPr>
              <a:t> de defender sus </a:t>
            </a:r>
            <a:r>
              <a:rPr lang="en-US" sz="3000" b="1" dirty="0" err="1">
                <a:highlight>
                  <a:srgbClr val="FFFF00"/>
                </a:highlight>
              </a:rPr>
              <a:t>intereses</a:t>
            </a:r>
            <a:r>
              <a:rPr lang="en-US" sz="3000" b="1" dirty="0">
                <a:highlight>
                  <a:srgbClr val="FFFF00"/>
                </a:highlight>
              </a:rPr>
              <a:t> de </a:t>
            </a:r>
            <a:r>
              <a:rPr lang="en-US" sz="3000" b="1" dirty="0" err="1">
                <a:highlight>
                  <a:srgbClr val="FFFF00"/>
                </a:highlight>
              </a:rPr>
              <a:t>acusado</a:t>
            </a:r>
            <a:r>
              <a:rPr lang="en-US" sz="3000" b="1" dirty="0">
                <a:highlight>
                  <a:srgbClr val="FFFF00"/>
                </a:highlight>
              </a:rPr>
              <a:t> </a:t>
            </a:r>
            <a:r>
              <a:rPr lang="en-US" sz="3000" b="1" dirty="0" err="1">
                <a:highlight>
                  <a:srgbClr val="FFFF00"/>
                </a:highlight>
              </a:rPr>
              <a:t>en</a:t>
            </a:r>
            <a:r>
              <a:rPr lang="en-US" sz="3000" b="1" dirty="0">
                <a:highlight>
                  <a:srgbClr val="FFFF00"/>
                </a:highlight>
              </a:rPr>
              <a:t> </a:t>
            </a:r>
            <a:r>
              <a:rPr lang="en-US" sz="3000" b="1" dirty="0" err="1">
                <a:highlight>
                  <a:srgbClr val="FFFF00"/>
                </a:highlight>
              </a:rPr>
              <a:t>aquel</a:t>
            </a:r>
            <a:r>
              <a:rPr lang="en-US" sz="3000" b="1" dirty="0">
                <a:highlight>
                  <a:srgbClr val="FFFF00"/>
                </a:highlight>
              </a:rPr>
              <a:t> </a:t>
            </a:r>
            <a:r>
              <a:rPr lang="en-US" sz="3000" b="1" dirty="0" err="1">
                <a:highlight>
                  <a:srgbClr val="FFFF00"/>
                </a:highlight>
              </a:rPr>
              <a:t>procedimiento</a:t>
            </a:r>
            <a:r>
              <a:rPr lang="en-US" sz="3000" b="1" dirty="0"/>
              <a:t>. </a:t>
            </a:r>
            <a:endParaRPr lang="en-US" sz="3000" dirty="0"/>
          </a:p>
          <a:p>
            <a:pPr marL="646112" lvl="1" indent="-228600" defTabSz="914400">
              <a:lnSpc>
                <a:spcPct val="110000"/>
              </a:lnSpc>
              <a:spcBef>
                <a:spcPts val="300"/>
              </a:spcBef>
              <a:buClr>
                <a:schemeClr val="accent1"/>
              </a:buClr>
              <a:defRPr sz="1800"/>
            </a:pPr>
            <a:r>
              <a:rPr lang="en-US" sz="1300" dirty="0"/>
              <a:t>. </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81" name="Group 1280">
            <a:extLst>
              <a:ext uri="{FF2B5EF4-FFF2-40B4-BE49-F238E27FC236}">
                <a16:creationId xmlns:a16="http://schemas.microsoft.com/office/drawing/2014/main" id="{15E1AC81-83F2-45A8-9054-15570F4E25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3134" y="0"/>
            <a:ext cx="9438087" cy="6853238"/>
            <a:chOff x="-417513" y="0"/>
            <a:chExt cx="12584114" cy="6853238"/>
          </a:xfrm>
        </p:grpSpPr>
        <p:sp>
          <p:nvSpPr>
            <p:cNvPr id="1282" name="Freeform 5">
              <a:extLst>
                <a:ext uri="{FF2B5EF4-FFF2-40B4-BE49-F238E27FC236}">
                  <a16:creationId xmlns:a16="http://schemas.microsoft.com/office/drawing/2014/main" id="{B15AA7C5-9BFE-4B90-A119-467AFACE9E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83" name="Freeform 6">
              <a:extLst>
                <a:ext uri="{FF2B5EF4-FFF2-40B4-BE49-F238E27FC236}">
                  <a16:creationId xmlns:a16="http://schemas.microsoft.com/office/drawing/2014/main" id="{944AB87D-35AF-4719-9940-5822E77023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84" name="Freeform 7">
              <a:extLst>
                <a:ext uri="{FF2B5EF4-FFF2-40B4-BE49-F238E27FC236}">
                  <a16:creationId xmlns:a16="http://schemas.microsoft.com/office/drawing/2014/main" id="{E8B33BE3-7890-4628-9322-7EFBA3375B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85" name="Freeform 8">
              <a:extLst>
                <a:ext uri="{FF2B5EF4-FFF2-40B4-BE49-F238E27FC236}">
                  <a16:creationId xmlns:a16="http://schemas.microsoft.com/office/drawing/2014/main" id="{01AD3ECF-519E-45E2-99DA-F5C1B50715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286" name="Freeform 9">
              <a:extLst>
                <a:ext uri="{FF2B5EF4-FFF2-40B4-BE49-F238E27FC236}">
                  <a16:creationId xmlns:a16="http://schemas.microsoft.com/office/drawing/2014/main" id="{C050E700-0FF1-4D25-B54C-84BA04FCD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287" name="Freeform 10">
              <a:extLst>
                <a:ext uri="{FF2B5EF4-FFF2-40B4-BE49-F238E27FC236}">
                  <a16:creationId xmlns:a16="http://schemas.microsoft.com/office/drawing/2014/main" id="{720D9C11-F5C9-41B0-B2F2-EE20BC3D0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288" name="Freeform 11">
              <a:extLst>
                <a:ext uri="{FF2B5EF4-FFF2-40B4-BE49-F238E27FC236}">
                  <a16:creationId xmlns:a16="http://schemas.microsoft.com/office/drawing/2014/main" id="{623A9DA0-857E-4CDE-80EA-F30F1CE55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89" name="Freeform 12">
              <a:extLst>
                <a:ext uri="{FF2B5EF4-FFF2-40B4-BE49-F238E27FC236}">
                  <a16:creationId xmlns:a16="http://schemas.microsoft.com/office/drawing/2014/main" id="{C48B8F4C-2C83-46F6-AFCD-58166AEB18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90" name="Freeform 13">
              <a:extLst>
                <a:ext uri="{FF2B5EF4-FFF2-40B4-BE49-F238E27FC236}">
                  <a16:creationId xmlns:a16="http://schemas.microsoft.com/office/drawing/2014/main" id="{234C3795-C44D-41A7-A8F6-891387A66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91" name="Freeform 14">
              <a:extLst>
                <a:ext uri="{FF2B5EF4-FFF2-40B4-BE49-F238E27FC236}">
                  <a16:creationId xmlns:a16="http://schemas.microsoft.com/office/drawing/2014/main" id="{91CC36F4-5DFA-4954-B354-97B180E98F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92" name="Freeform 15">
              <a:extLst>
                <a:ext uri="{FF2B5EF4-FFF2-40B4-BE49-F238E27FC236}">
                  <a16:creationId xmlns:a16="http://schemas.microsoft.com/office/drawing/2014/main" id="{7087A08E-C024-457D-8F99-1F340CED61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93" name="Freeform 16">
              <a:extLst>
                <a:ext uri="{FF2B5EF4-FFF2-40B4-BE49-F238E27FC236}">
                  <a16:creationId xmlns:a16="http://schemas.microsoft.com/office/drawing/2014/main" id="{61CFBC61-7F57-45D7-860E-BF51B0EDA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94" name="Freeform 17">
              <a:extLst>
                <a:ext uri="{FF2B5EF4-FFF2-40B4-BE49-F238E27FC236}">
                  <a16:creationId xmlns:a16="http://schemas.microsoft.com/office/drawing/2014/main" id="{2591C3DB-4880-431E-BC3D-37F1378AC5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95" name="Freeform 18">
              <a:extLst>
                <a:ext uri="{FF2B5EF4-FFF2-40B4-BE49-F238E27FC236}">
                  <a16:creationId xmlns:a16="http://schemas.microsoft.com/office/drawing/2014/main" id="{79557EFE-4199-4E24-8A13-1B9CC1715A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96" name="Freeform 19">
              <a:extLst>
                <a:ext uri="{FF2B5EF4-FFF2-40B4-BE49-F238E27FC236}">
                  <a16:creationId xmlns:a16="http://schemas.microsoft.com/office/drawing/2014/main" id="{0B965615-6052-4907-A136-9CAD14604C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97" name="Freeform 20">
              <a:extLst>
                <a:ext uri="{FF2B5EF4-FFF2-40B4-BE49-F238E27FC236}">
                  <a16:creationId xmlns:a16="http://schemas.microsoft.com/office/drawing/2014/main" id="{F788FFC4-205D-47C1-91E7-DD1A52E0AF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298" name="Freeform 21">
              <a:extLst>
                <a:ext uri="{FF2B5EF4-FFF2-40B4-BE49-F238E27FC236}">
                  <a16:creationId xmlns:a16="http://schemas.microsoft.com/office/drawing/2014/main" id="{462FADD6-C927-46ED-A6E6-273B35C2F1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1299" name="Freeform 22">
              <a:extLst>
                <a:ext uri="{FF2B5EF4-FFF2-40B4-BE49-F238E27FC236}">
                  <a16:creationId xmlns:a16="http://schemas.microsoft.com/office/drawing/2014/main" id="{AF64005E-134D-4444-9425-FB1C188985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00" name="Freeform 23">
              <a:extLst>
                <a:ext uri="{FF2B5EF4-FFF2-40B4-BE49-F238E27FC236}">
                  <a16:creationId xmlns:a16="http://schemas.microsoft.com/office/drawing/2014/main" id="{E2565CA7-A8CB-463D-8D25-4F41235BC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01" name="Freeform 24">
              <a:extLst>
                <a:ext uri="{FF2B5EF4-FFF2-40B4-BE49-F238E27FC236}">
                  <a16:creationId xmlns:a16="http://schemas.microsoft.com/office/drawing/2014/main" id="{41ABBFC0-4EEA-4634-A73B-945729D6BA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02" name="Freeform 25">
              <a:extLst>
                <a:ext uri="{FF2B5EF4-FFF2-40B4-BE49-F238E27FC236}">
                  <a16:creationId xmlns:a16="http://schemas.microsoft.com/office/drawing/2014/main" id="{E422F11F-726A-4A93-9D1B-B1400B061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1304" name="Group 1303">
            <a:extLst>
              <a:ext uri="{FF2B5EF4-FFF2-40B4-BE49-F238E27FC236}">
                <a16:creationId xmlns:a16="http://schemas.microsoft.com/office/drawing/2014/main" id="{FBF129BC-EA9E-4D20-898B-399F7727DFB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108" y="1699589"/>
            <a:ext cx="2755857" cy="3470421"/>
            <a:chOff x="697883" y="1816768"/>
            <a:chExt cx="3674476" cy="3470421"/>
          </a:xfrm>
        </p:grpSpPr>
        <p:sp>
          <p:nvSpPr>
            <p:cNvPr id="1305" name="Rectangle 1304">
              <a:extLst>
                <a:ext uri="{FF2B5EF4-FFF2-40B4-BE49-F238E27FC236}">
                  <a16:creationId xmlns:a16="http://schemas.microsoft.com/office/drawing/2014/main" id="{CFF42BAE-3249-46C8-9108-A83C87206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306" name="Isosceles Triangle 22">
              <a:extLst>
                <a:ext uri="{FF2B5EF4-FFF2-40B4-BE49-F238E27FC236}">
                  <a16:creationId xmlns:a16="http://schemas.microsoft.com/office/drawing/2014/main" id="{4DDE2BA8-4174-4A99-BB09-0BA28F2685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07" name="Rectangle 1306">
              <a:extLst>
                <a:ext uri="{FF2B5EF4-FFF2-40B4-BE49-F238E27FC236}">
                  <a16:creationId xmlns:a16="http://schemas.microsoft.com/office/drawing/2014/main" id="{4A893933-F7DD-4DA6-85C7-4CFF58741E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309" name="Rectangle 1308">
            <a:extLst>
              <a:ext uri="{FF2B5EF4-FFF2-40B4-BE49-F238E27FC236}">
                <a16:creationId xmlns:a16="http://schemas.microsoft.com/office/drawing/2014/main" id="{E2366EBA-92FD-44AE-87A9-25E5135EB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1" name="Group 1310">
            <a:extLst>
              <a:ext uri="{FF2B5EF4-FFF2-40B4-BE49-F238E27FC236}">
                <a16:creationId xmlns:a16="http://schemas.microsoft.com/office/drawing/2014/main" id="{B437F5FC-01F7-4EB4-81E7-C27D917E95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3134" y="0"/>
            <a:ext cx="9438087" cy="6853238"/>
            <a:chOff x="-417513" y="0"/>
            <a:chExt cx="12584114" cy="6853238"/>
          </a:xfrm>
        </p:grpSpPr>
        <p:sp>
          <p:nvSpPr>
            <p:cNvPr id="1312" name="Freeform 5">
              <a:extLst>
                <a:ext uri="{FF2B5EF4-FFF2-40B4-BE49-F238E27FC236}">
                  <a16:creationId xmlns:a16="http://schemas.microsoft.com/office/drawing/2014/main" id="{4B0CFF10-4805-4BFA-961B-1F60DAEB9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13" name="Freeform 6">
              <a:extLst>
                <a:ext uri="{FF2B5EF4-FFF2-40B4-BE49-F238E27FC236}">
                  <a16:creationId xmlns:a16="http://schemas.microsoft.com/office/drawing/2014/main" id="{BE054536-C03E-4857-B4AE-D687A58F9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14" name="Freeform 7">
              <a:extLst>
                <a:ext uri="{FF2B5EF4-FFF2-40B4-BE49-F238E27FC236}">
                  <a16:creationId xmlns:a16="http://schemas.microsoft.com/office/drawing/2014/main" id="{FE33E51C-23D8-43F5-98C4-A2ED2C4C9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15" name="Freeform 8">
              <a:extLst>
                <a:ext uri="{FF2B5EF4-FFF2-40B4-BE49-F238E27FC236}">
                  <a16:creationId xmlns:a16="http://schemas.microsoft.com/office/drawing/2014/main" id="{89E18891-DEB2-4CFD-A907-2868B2A910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316" name="Freeform 9">
              <a:extLst>
                <a:ext uri="{FF2B5EF4-FFF2-40B4-BE49-F238E27FC236}">
                  <a16:creationId xmlns:a16="http://schemas.microsoft.com/office/drawing/2014/main" id="{0002C1BB-DB60-4314-A2FC-203E54D94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317" name="Freeform 10">
              <a:extLst>
                <a:ext uri="{FF2B5EF4-FFF2-40B4-BE49-F238E27FC236}">
                  <a16:creationId xmlns:a16="http://schemas.microsoft.com/office/drawing/2014/main" id="{9B75BDFA-6D78-4FB1-9F21-5280855C4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318" name="Freeform 11">
              <a:extLst>
                <a:ext uri="{FF2B5EF4-FFF2-40B4-BE49-F238E27FC236}">
                  <a16:creationId xmlns:a16="http://schemas.microsoft.com/office/drawing/2014/main" id="{0B632D6B-A327-41AB-BBCF-9A03AD2AB7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19" name="Freeform 12">
              <a:extLst>
                <a:ext uri="{FF2B5EF4-FFF2-40B4-BE49-F238E27FC236}">
                  <a16:creationId xmlns:a16="http://schemas.microsoft.com/office/drawing/2014/main" id="{F514BBC5-1736-4813-BECB-5A6B6738E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20" name="Freeform 13">
              <a:extLst>
                <a:ext uri="{FF2B5EF4-FFF2-40B4-BE49-F238E27FC236}">
                  <a16:creationId xmlns:a16="http://schemas.microsoft.com/office/drawing/2014/main" id="{94A2C868-7AEC-4209-BFA3-7185B11D3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21" name="Freeform 14">
              <a:extLst>
                <a:ext uri="{FF2B5EF4-FFF2-40B4-BE49-F238E27FC236}">
                  <a16:creationId xmlns:a16="http://schemas.microsoft.com/office/drawing/2014/main" id="{FF56CB70-2B25-4695-ADC8-6092D0D112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22" name="Freeform 15">
              <a:extLst>
                <a:ext uri="{FF2B5EF4-FFF2-40B4-BE49-F238E27FC236}">
                  <a16:creationId xmlns:a16="http://schemas.microsoft.com/office/drawing/2014/main" id="{BA411BEF-2182-4458-B9AF-1634B5C2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23" name="Freeform 16">
              <a:extLst>
                <a:ext uri="{FF2B5EF4-FFF2-40B4-BE49-F238E27FC236}">
                  <a16:creationId xmlns:a16="http://schemas.microsoft.com/office/drawing/2014/main" id="{53F27E63-3F11-4C85-AC72-1EE8508C4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24" name="Freeform 17">
              <a:extLst>
                <a:ext uri="{FF2B5EF4-FFF2-40B4-BE49-F238E27FC236}">
                  <a16:creationId xmlns:a16="http://schemas.microsoft.com/office/drawing/2014/main" id="{68B589BA-F70F-4E0B-94B9-EEB83EDF3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25" name="Freeform 18">
              <a:extLst>
                <a:ext uri="{FF2B5EF4-FFF2-40B4-BE49-F238E27FC236}">
                  <a16:creationId xmlns:a16="http://schemas.microsoft.com/office/drawing/2014/main" id="{9D0B991D-CB0A-415F-8D77-A5565F66F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26" name="Freeform 19">
              <a:extLst>
                <a:ext uri="{FF2B5EF4-FFF2-40B4-BE49-F238E27FC236}">
                  <a16:creationId xmlns:a16="http://schemas.microsoft.com/office/drawing/2014/main" id="{701E99DE-74F0-41D1-BBF4-5A57053BB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27" name="Freeform 20">
              <a:extLst>
                <a:ext uri="{FF2B5EF4-FFF2-40B4-BE49-F238E27FC236}">
                  <a16:creationId xmlns:a16="http://schemas.microsoft.com/office/drawing/2014/main" id="{C02EE40A-8F17-4182-9495-9506463B7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328" name="Freeform 21">
              <a:extLst>
                <a:ext uri="{FF2B5EF4-FFF2-40B4-BE49-F238E27FC236}">
                  <a16:creationId xmlns:a16="http://schemas.microsoft.com/office/drawing/2014/main" id="{924210CA-0A35-4127-925F-D4084B7DC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1329" name="Freeform 22">
              <a:extLst>
                <a:ext uri="{FF2B5EF4-FFF2-40B4-BE49-F238E27FC236}">
                  <a16:creationId xmlns:a16="http://schemas.microsoft.com/office/drawing/2014/main" id="{DC13CEF1-DD2D-474C-B81C-820CEF3D9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30" name="Freeform 23">
              <a:extLst>
                <a:ext uri="{FF2B5EF4-FFF2-40B4-BE49-F238E27FC236}">
                  <a16:creationId xmlns:a16="http://schemas.microsoft.com/office/drawing/2014/main" id="{F889481A-8038-43E6-8EF1-A5F802CED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31" name="Freeform 24">
              <a:extLst>
                <a:ext uri="{FF2B5EF4-FFF2-40B4-BE49-F238E27FC236}">
                  <a16:creationId xmlns:a16="http://schemas.microsoft.com/office/drawing/2014/main" id="{128BD14A-9093-4854-A73A-F666B2ED2D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32" name="Freeform 25">
              <a:extLst>
                <a:ext uri="{FF2B5EF4-FFF2-40B4-BE49-F238E27FC236}">
                  <a16:creationId xmlns:a16="http://schemas.microsoft.com/office/drawing/2014/main" id="{22D884F4-76EC-4371-B903-E79CF191E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1334" name="Rectangle 1333">
            <a:extLst>
              <a:ext uri="{FF2B5EF4-FFF2-40B4-BE49-F238E27FC236}">
                <a16:creationId xmlns:a16="http://schemas.microsoft.com/office/drawing/2014/main" id="{7C462C46-EFB7-4580-9921-DFC346FCC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2748" y="0"/>
            <a:ext cx="7701252"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6" name="Isosceles Triangle 1335">
            <a:extLst>
              <a:ext uri="{FF2B5EF4-FFF2-40B4-BE49-F238E27FC236}">
                <a16:creationId xmlns:a16="http://schemas.microsoft.com/office/drawing/2014/main" id="{B8B918B4-AB10-4E3A-916E-A9625586E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310831" y="987224"/>
            <a:ext cx="300774" cy="194466"/>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216" name="Shape 1216"/>
          <p:cNvSpPr>
            <a:spLocks noGrp="1"/>
          </p:cNvSpPr>
          <p:nvPr>
            <p:ph type="body" idx="1"/>
          </p:nvPr>
        </p:nvSpPr>
        <p:spPr>
          <a:xfrm>
            <a:off x="2160365" y="934070"/>
            <a:ext cx="6219255" cy="5117738"/>
          </a:xfrm>
          <a:prstGeom prst="rect">
            <a:avLst/>
          </a:prstGeom>
        </p:spPr>
        <p:txBody>
          <a:bodyPr vert="horz" lIns="91440" tIns="45720" rIns="91440" bIns="45720" rtlCol="0" anchor="t">
            <a:normAutofit lnSpcReduction="10000"/>
          </a:bodyPr>
          <a:lstStyle/>
          <a:p>
            <a:pPr marL="609600" lvl="0" indent="-228600" defTabSz="914400">
              <a:lnSpc>
                <a:spcPct val="110000"/>
              </a:lnSpc>
              <a:buClr>
                <a:schemeClr val="accent1"/>
              </a:buClr>
              <a:defRPr sz="1800"/>
            </a:pPr>
            <a:endParaRPr lang="en-US" sz="1100" dirty="0"/>
          </a:p>
          <a:p>
            <a:pPr marL="345440" lvl="0" indent="-228600" defTabSz="914400">
              <a:lnSpc>
                <a:spcPct val="110000"/>
              </a:lnSpc>
              <a:spcBef>
                <a:spcPts val="400"/>
              </a:spcBef>
              <a:buClr>
                <a:schemeClr val="accent1"/>
              </a:buClr>
              <a:defRPr sz="1800"/>
            </a:pPr>
            <a:r>
              <a:rPr lang="en-US" dirty="0"/>
              <a:t>STS 739/01 , 3-5: </a:t>
            </a:r>
            <a:r>
              <a:rPr lang="en-US" b="1" dirty="0"/>
              <a:t>no </a:t>
            </a:r>
            <a:r>
              <a:rPr lang="en-US" b="1" dirty="0" err="1"/>
              <a:t>puede</a:t>
            </a:r>
            <a:r>
              <a:rPr lang="en-US" b="1" dirty="0"/>
              <a:t> </a:t>
            </a:r>
            <a:r>
              <a:rPr lang="en-US" b="1" dirty="0" err="1"/>
              <a:t>considerarse</a:t>
            </a:r>
            <a:r>
              <a:rPr lang="en-US" b="1" dirty="0"/>
              <a:t> </a:t>
            </a:r>
            <a:r>
              <a:rPr lang="en-US" b="1" dirty="0" err="1"/>
              <a:t>como</a:t>
            </a:r>
            <a:r>
              <a:rPr lang="en-US" b="1" dirty="0"/>
              <a:t> </a:t>
            </a:r>
            <a:r>
              <a:rPr lang="en-US" b="1" dirty="0" err="1"/>
              <a:t>delito</a:t>
            </a:r>
            <a:r>
              <a:rPr lang="en-US" b="1" dirty="0"/>
              <a:t> de </a:t>
            </a:r>
            <a:r>
              <a:rPr lang="en-US" b="1" dirty="0" err="1"/>
              <a:t>alzamiento</a:t>
            </a:r>
            <a:r>
              <a:rPr lang="en-US" b="1" dirty="0"/>
              <a:t> de </a:t>
            </a:r>
            <a:r>
              <a:rPr lang="en-US" b="1" dirty="0" err="1"/>
              <a:t>bienes</a:t>
            </a:r>
            <a:r>
              <a:rPr lang="en-US" dirty="0"/>
              <a:t> (257, 258  </a:t>
            </a:r>
            <a:r>
              <a:rPr lang="en-US" b="1" dirty="0"/>
              <a:t>la </a:t>
            </a:r>
            <a:r>
              <a:rPr lang="en-US" b="1" dirty="0" err="1"/>
              <a:t>conducta</a:t>
            </a:r>
            <a:r>
              <a:rPr lang="en-US" b="1" dirty="0"/>
              <a:t> </a:t>
            </a:r>
            <a:r>
              <a:rPr lang="en-US" b="1" dirty="0" err="1"/>
              <a:t>consistente</a:t>
            </a:r>
            <a:r>
              <a:rPr lang="en-US" b="1" dirty="0"/>
              <a:t> </a:t>
            </a:r>
            <a:r>
              <a:rPr lang="en-US" b="1" dirty="0" err="1"/>
              <a:t>en</a:t>
            </a:r>
            <a:r>
              <a:rPr lang="en-US" b="1" dirty="0"/>
              <a:t> </a:t>
            </a:r>
            <a:r>
              <a:rPr lang="en-US" b="1" dirty="0" err="1"/>
              <a:t>retirar</a:t>
            </a:r>
            <a:r>
              <a:rPr lang="en-US" b="1" dirty="0"/>
              <a:t> dinero para </a:t>
            </a:r>
            <a:r>
              <a:rPr lang="en-US" b="1" dirty="0" err="1"/>
              <a:t>hacer</a:t>
            </a:r>
            <a:r>
              <a:rPr lang="en-US" b="1" dirty="0"/>
              <a:t> </a:t>
            </a:r>
            <a:r>
              <a:rPr lang="en-US" b="1" dirty="0" err="1"/>
              <a:t>frente</a:t>
            </a:r>
            <a:r>
              <a:rPr lang="en-US" b="1" dirty="0"/>
              <a:t> a los </a:t>
            </a:r>
            <a:r>
              <a:rPr lang="en-US" b="1" dirty="0" err="1"/>
              <a:t>gastos</a:t>
            </a:r>
            <a:r>
              <a:rPr lang="en-US" b="1" dirty="0"/>
              <a:t> </a:t>
            </a:r>
            <a:r>
              <a:rPr lang="en-US" b="1" dirty="0" err="1"/>
              <a:t>corrientes</a:t>
            </a:r>
            <a:r>
              <a:rPr lang="en-US" b="1" dirty="0"/>
              <a:t> y para el </a:t>
            </a:r>
            <a:r>
              <a:rPr lang="en-US" b="1" dirty="0" err="1"/>
              <a:t>pago</a:t>
            </a:r>
            <a:r>
              <a:rPr lang="en-US" b="1" dirty="0"/>
              <a:t> de las </a:t>
            </a:r>
            <a:r>
              <a:rPr lang="en-US" b="1" dirty="0" err="1"/>
              <a:t>deudas</a:t>
            </a:r>
            <a:r>
              <a:rPr lang="en-US" b="1" dirty="0"/>
              <a:t>, </a:t>
            </a:r>
            <a:r>
              <a:rPr lang="en-US" b="1" dirty="0" err="1"/>
              <a:t>unas</a:t>
            </a:r>
            <a:r>
              <a:rPr lang="en-US" b="1" dirty="0"/>
              <a:t> </a:t>
            </a:r>
            <a:r>
              <a:rPr lang="en-US" b="1" dirty="0" err="1"/>
              <a:t>ya</a:t>
            </a:r>
            <a:r>
              <a:rPr lang="en-US" b="1" dirty="0"/>
              <a:t> </a:t>
            </a:r>
            <a:r>
              <a:rPr lang="en-US" b="1" dirty="0" err="1"/>
              <a:t>existentes</a:t>
            </a:r>
            <a:r>
              <a:rPr lang="en-US" b="1" dirty="0"/>
              <a:t> y </a:t>
            </a:r>
            <a:r>
              <a:rPr lang="en-US" b="1" dirty="0" err="1"/>
              <a:t>otras</a:t>
            </a:r>
            <a:r>
              <a:rPr lang="en-US" b="1" dirty="0"/>
              <a:t> de </a:t>
            </a:r>
            <a:r>
              <a:rPr lang="en-US" b="1" dirty="0" err="1"/>
              <a:t>segura</a:t>
            </a:r>
            <a:r>
              <a:rPr lang="en-US" b="1" dirty="0"/>
              <a:t> </a:t>
            </a:r>
            <a:r>
              <a:rPr lang="en-US" b="1" dirty="0" err="1"/>
              <a:t>aparición</a:t>
            </a:r>
            <a:r>
              <a:rPr lang="en-US" dirty="0"/>
              <a:t>. </a:t>
            </a:r>
          </a:p>
          <a:p>
            <a:pPr marL="766945" lvl="1" indent="-228600" defTabSz="914400">
              <a:lnSpc>
                <a:spcPct val="110000"/>
              </a:lnSpc>
              <a:spcBef>
                <a:spcPts val="400"/>
              </a:spcBef>
              <a:buClr>
                <a:schemeClr val="accent1"/>
              </a:buClr>
              <a:defRPr sz="1800"/>
            </a:pPr>
            <a:r>
              <a:rPr lang="en-US" sz="1600" dirty="0" err="1"/>
              <a:t>Concretamente</a:t>
            </a:r>
            <a:r>
              <a:rPr lang="en-US" sz="1600" dirty="0"/>
              <a:t> </a:t>
            </a:r>
            <a:r>
              <a:rPr lang="en-US" sz="1600" dirty="0" err="1"/>
              <a:t>cuando</a:t>
            </a:r>
            <a:r>
              <a:rPr lang="en-US" sz="1600" dirty="0"/>
              <a:t> </a:t>
            </a:r>
            <a:r>
              <a:rPr lang="en-US" sz="1600" dirty="0" err="1"/>
              <a:t>alude</a:t>
            </a:r>
            <a:r>
              <a:rPr lang="en-US" sz="1600" dirty="0"/>
              <a:t> a los </a:t>
            </a:r>
            <a:r>
              <a:rPr lang="en-US" sz="1600" dirty="0" err="1">
                <a:highlight>
                  <a:srgbClr val="FFFF00"/>
                </a:highlight>
              </a:rPr>
              <a:t>gastos</a:t>
            </a:r>
            <a:r>
              <a:rPr lang="en-US" sz="1600" dirty="0">
                <a:highlight>
                  <a:srgbClr val="FFFF00"/>
                </a:highlight>
              </a:rPr>
              <a:t> de </a:t>
            </a:r>
            <a:r>
              <a:rPr lang="en-US" sz="1600" dirty="0" err="1">
                <a:highlight>
                  <a:srgbClr val="FFFF00"/>
                </a:highlight>
              </a:rPr>
              <a:t>segura</a:t>
            </a:r>
            <a:r>
              <a:rPr lang="en-US" sz="1600" dirty="0">
                <a:highlight>
                  <a:srgbClr val="FFFF00"/>
                </a:highlight>
              </a:rPr>
              <a:t> </a:t>
            </a:r>
            <a:r>
              <a:rPr lang="en-US" sz="1600" dirty="0" err="1">
                <a:highlight>
                  <a:srgbClr val="FFFF00"/>
                </a:highlight>
              </a:rPr>
              <a:t>aparición</a:t>
            </a:r>
            <a:r>
              <a:rPr lang="en-US" sz="1600" dirty="0"/>
              <a:t> se </a:t>
            </a:r>
            <a:r>
              <a:rPr lang="en-US" sz="1600" dirty="0" err="1"/>
              <a:t>refiere</a:t>
            </a:r>
            <a:r>
              <a:rPr lang="en-US" sz="1600" dirty="0"/>
              <a:t> al </a:t>
            </a:r>
            <a:r>
              <a:rPr lang="en-US" sz="1600" b="1" dirty="0" err="1"/>
              <a:t>pago</a:t>
            </a:r>
            <a:r>
              <a:rPr lang="en-US" sz="1600" b="1" dirty="0"/>
              <a:t> de abogado y </a:t>
            </a:r>
            <a:r>
              <a:rPr lang="en-US" sz="1600" b="1" dirty="0" err="1"/>
              <a:t>procurador</a:t>
            </a:r>
            <a:r>
              <a:rPr lang="en-US" sz="1600" b="1" dirty="0"/>
              <a:t> y </a:t>
            </a:r>
            <a:r>
              <a:rPr lang="en-US" sz="1600" b="1" dirty="0" err="1"/>
              <a:t>peritos</a:t>
            </a:r>
            <a:r>
              <a:rPr lang="en-US" sz="1600" b="1" dirty="0"/>
              <a:t>.</a:t>
            </a:r>
            <a:r>
              <a:rPr lang="en-US" sz="1600" dirty="0"/>
              <a:t> </a:t>
            </a:r>
          </a:p>
          <a:p>
            <a:pPr marL="766945" lvl="1" indent="-228600" defTabSz="914400">
              <a:lnSpc>
                <a:spcPct val="110000"/>
              </a:lnSpc>
              <a:spcBef>
                <a:spcPts val="400"/>
              </a:spcBef>
              <a:buClr>
                <a:schemeClr val="accent1"/>
              </a:buClr>
              <a:defRPr sz="1800"/>
            </a:pPr>
            <a:r>
              <a:rPr lang="en-US" sz="1600" dirty="0" err="1"/>
              <a:t>cuando</a:t>
            </a:r>
            <a:r>
              <a:rPr lang="en-US" sz="1600" dirty="0"/>
              <a:t> </a:t>
            </a:r>
            <a:r>
              <a:rPr lang="en-US" sz="1600" dirty="0" err="1"/>
              <a:t>aquello</a:t>
            </a:r>
            <a:r>
              <a:rPr lang="en-US" sz="1600" dirty="0"/>
              <a:t> que </a:t>
            </a:r>
            <a:r>
              <a:rPr lang="en-US" sz="1600" dirty="0" err="1"/>
              <a:t>sustrae</a:t>
            </a:r>
            <a:r>
              <a:rPr lang="en-US" sz="1600" dirty="0"/>
              <a:t> el </a:t>
            </a:r>
            <a:r>
              <a:rPr lang="en-US" sz="1600" dirty="0" err="1"/>
              <a:t>deudor</a:t>
            </a:r>
            <a:r>
              <a:rPr lang="en-US" sz="1600" dirty="0"/>
              <a:t> a la </a:t>
            </a:r>
            <a:r>
              <a:rPr lang="en-US" sz="1600" dirty="0" err="1"/>
              <a:t>posible</a:t>
            </a:r>
            <a:r>
              <a:rPr lang="en-US" sz="1600" dirty="0"/>
              <a:t> </a:t>
            </a:r>
            <a:r>
              <a:rPr lang="en-US" sz="1600" dirty="0" err="1"/>
              <a:t>vía</a:t>
            </a:r>
            <a:r>
              <a:rPr lang="en-US" sz="1600" dirty="0"/>
              <a:t> de </a:t>
            </a:r>
            <a:r>
              <a:rPr lang="en-US" sz="1600" dirty="0" err="1"/>
              <a:t>apremio</a:t>
            </a:r>
            <a:r>
              <a:rPr lang="en-US" sz="1600" dirty="0"/>
              <a:t> del </a:t>
            </a:r>
            <a:r>
              <a:rPr lang="en-US" sz="1600" dirty="0" err="1"/>
              <a:t>acreedor</a:t>
            </a:r>
            <a:r>
              <a:rPr lang="en-US" sz="1600" dirty="0"/>
              <a:t> </a:t>
            </a:r>
            <a:r>
              <a:rPr lang="en-US" sz="1600" dirty="0" err="1"/>
              <a:t>fue</a:t>
            </a:r>
            <a:r>
              <a:rPr lang="en-US" sz="1600" dirty="0"/>
              <a:t> </a:t>
            </a:r>
            <a:r>
              <a:rPr lang="en-US" sz="1600" dirty="0" err="1"/>
              <a:t>empleado</a:t>
            </a:r>
            <a:r>
              <a:rPr lang="en-US" sz="1600" dirty="0"/>
              <a:t> </a:t>
            </a:r>
            <a:r>
              <a:rPr lang="en-US" sz="1600" dirty="0" err="1"/>
              <a:t>en</a:t>
            </a:r>
            <a:r>
              <a:rPr lang="en-US" sz="1600" dirty="0"/>
              <a:t> el </a:t>
            </a:r>
            <a:r>
              <a:rPr lang="en-US" sz="1600" dirty="0" err="1"/>
              <a:t>pago</a:t>
            </a:r>
            <a:r>
              <a:rPr lang="en-US" sz="1600" dirty="0"/>
              <a:t> de </a:t>
            </a:r>
            <a:r>
              <a:rPr lang="en-US" sz="1600" dirty="0" err="1"/>
              <a:t>otras</a:t>
            </a:r>
            <a:r>
              <a:rPr lang="en-US" sz="1600" dirty="0"/>
              <a:t> </a:t>
            </a:r>
            <a:r>
              <a:rPr lang="en-US" sz="1600" dirty="0" err="1"/>
              <a:t>deudas</a:t>
            </a:r>
            <a:r>
              <a:rPr lang="en-US" sz="1600" dirty="0"/>
              <a:t> </a:t>
            </a:r>
            <a:r>
              <a:rPr lang="en-US" sz="1600" dirty="0" err="1"/>
              <a:t>realmente</a:t>
            </a:r>
            <a:r>
              <a:rPr lang="en-US" sz="1600" dirty="0"/>
              <a:t> </a:t>
            </a:r>
            <a:r>
              <a:rPr lang="en-US" sz="1600" dirty="0" err="1"/>
              <a:t>existentes</a:t>
            </a:r>
            <a:r>
              <a:rPr lang="en-US" sz="1600" dirty="0"/>
              <a:t>, </a:t>
            </a:r>
            <a:r>
              <a:rPr lang="en-US" sz="1600" dirty="0" err="1"/>
              <a:t>pues</a:t>
            </a:r>
            <a:r>
              <a:rPr lang="en-US" sz="1600" dirty="0"/>
              <a:t> lo que con </a:t>
            </a:r>
            <a:r>
              <a:rPr lang="en-US" sz="1600" dirty="0" err="1"/>
              <a:t>este</a:t>
            </a:r>
            <a:r>
              <a:rPr lang="en-US" sz="1600" dirty="0"/>
              <a:t> </a:t>
            </a:r>
            <a:r>
              <a:rPr lang="en-US" sz="1600" dirty="0" err="1"/>
              <a:t>delito</a:t>
            </a:r>
            <a:r>
              <a:rPr lang="en-US" sz="1600" dirty="0"/>
              <a:t> se </a:t>
            </a:r>
            <a:r>
              <a:rPr lang="en-US" sz="1600" dirty="0" err="1"/>
              <a:t>castiga</a:t>
            </a:r>
            <a:r>
              <a:rPr lang="en-US" sz="1600" dirty="0"/>
              <a:t> es la </a:t>
            </a:r>
            <a:r>
              <a:rPr lang="en-US" sz="1600" dirty="0" err="1"/>
              <a:t>exclusión</a:t>
            </a:r>
            <a:r>
              <a:rPr lang="en-US" sz="1600" dirty="0"/>
              <a:t> de </a:t>
            </a:r>
            <a:r>
              <a:rPr lang="en-US" sz="1600" dirty="0" err="1"/>
              <a:t>algún</a:t>
            </a:r>
            <a:r>
              <a:rPr lang="en-US" sz="1600" dirty="0"/>
              <a:t> </a:t>
            </a:r>
            <a:r>
              <a:rPr lang="en-US" sz="1600" dirty="0" err="1"/>
              <a:t>elemento</a:t>
            </a:r>
            <a:r>
              <a:rPr lang="en-US" sz="1600" dirty="0"/>
              <a:t> patrimonial a las </a:t>
            </a:r>
            <a:r>
              <a:rPr lang="en-US" sz="1600" dirty="0" err="1"/>
              <a:t>posibilidades</a:t>
            </a:r>
            <a:r>
              <a:rPr lang="en-US" sz="1600" dirty="0"/>
              <a:t> de </a:t>
            </a:r>
            <a:r>
              <a:rPr lang="en-US" sz="1600" dirty="0" err="1"/>
              <a:t>ejecución</a:t>
            </a:r>
            <a:r>
              <a:rPr lang="en-US" sz="1600" dirty="0"/>
              <a:t> de los </a:t>
            </a:r>
            <a:r>
              <a:rPr lang="en-US" sz="1600" dirty="0" err="1"/>
              <a:t>acreedores</a:t>
            </a:r>
            <a:r>
              <a:rPr lang="en-US" sz="1600" dirty="0"/>
              <a:t> </a:t>
            </a:r>
            <a:r>
              <a:rPr lang="en-US" sz="1600" dirty="0" err="1"/>
              <a:t>en</a:t>
            </a:r>
            <a:r>
              <a:rPr lang="en-US" sz="1600" dirty="0"/>
              <a:t> </a:t>
            </a:r>
            <a:r>
              <a:rPr lang="en-US" sz="1600" dirty="0" err="1"/>
              <a:t>su</a:t>
            </a:r>
            <a:r>
              <a:rPr lang="en-US" sz="1600" dirty="0"/>
              <a:t> </a:t>
            </a:r>
            <a:r>
              <a:rPr lang="en-US" sz="1600" dirty="0" err="1"/>
              <a:t>globalidad</a:t>
            </a:r>
            <a:r>
              <a:rPr lang="en-US" sz="1600" dirty="0"/>
              <a:t> y no </a:t>
            </a:r>
            <a:r>
              <a:rPr lang="en-US" sz="1600" dirty="0" err="1"/>
              <a:t>individualmente</a:t>
            </a:r>
            <a:r>
              <a:rPr lang="en-US" sz="1600" dirty="0"/>
              <a:t> </a:t>
            </a:r>
            <a:r>
              <a:rPr lang="en-US" sz="1600" dirty="0" err="1"/>
              <a:t>determinados</a:t>
            </a:r>
            <a:r>
              <a:rPr lang="en-US" sz="1600" dirty="0"/>
              <a:t>, </a:t>
            </a:r>
            <a:r>
              <a:rPr lang="en-US" sz="1600" dirty="0" err="1"/>
              <a:t>ya</a:t>
            </a:r>
            <a:r>
              <a:rPr lang="en-US" sz="1600" dirty="0"/>
              <a:t> que </a:t>
            </a:r>
            <a:r>
              <a:rPr lang="en-US" sz="1600" dirty="0" err="1"/>
              <a:t>esta</a:t>
            </a:r>
            <a:r>
              <a:rPr lang="en-US" sz="1600" dirty="0"/>
              <a:t> </a:t>
            </a:r>
            <a:r>
              <a:rPr lang="en-US" sz="1600" dirty="0" err="1"/>
              <a:t>figura</a:t>
            </a:r>
            <a:r>
              <a:rPr lang="en-US" sz="1600" dirty="0"/>
              <a:t> criminal no es una </a:t>
            </a:r>
            <a:r>
              <a:rPr lang="en-US" sz="1600" dirty="0" err="1"/>
              <a:t>tipificación</a:t>
            </a:r>
            <a:r>
              <a:rPr lang="en-US" sz="1600" dirty="0"/>
              <a:t> penal de la </a:t>
            </a:r>
            <a:r>
              <a:rPr lang="en-US" sz="1600" dirty="0" err="1"/>
              <a:t>violación</a:t>
            </a:r>
            <a:r>
              <a:rPr lang="en-US" sz="1600" dirty="0"/>
              <a:t> de las </a:t>
            </a:r>
            <a:r>
              <a:rPr lang="en-US" sz="1600" dirty="0" err="1"/>
              <a:t>normas</a:t>
            </a:r>
            <a:r>
              <a:rPr lang="en-US" sz="1600" dirty="0"/>
              <a:t> </a:t>
            </a:r>
            <a:r>
              <a:rPr lang="en-US" sz="1600" dirty="0" err="1"/>
              <a:t>civiles</a:t>
            </a:r>
            <a:r>
              <a:rPr lang="en-US" sz="1600" dirty="0"/>
              <a:t> o </a:t>
            </a:r>
            <a:r>
              <a:rPr lang="en-US" sz="1600" dirty="0" err="1"/>
              <a:t>mercantiles</a:t>
            </a:r>
            <a:r>
              <a:rPr lang="en-US" sz="1600" dirty="0"/>
              <a:t> </a:t>
            </a:r>
            <a:r>
              <a:rPr lang="en-US" sz="1600" dirty="0" err="1"/>
              <a:t>relativas</a:t>
            </a:r>
            <a:r>
              <a:rPr lang="en-US" sz="1600" dirty="0"/>
              <a:t> a la </a:t>
            </a:r>
            <a:r>
              <a:rPr lang="en-US" sz="1600" dirty="0" err="1"/>
              <a:t>prelación</a:t>
            </a:r>
            <a:r>
              <a:rPr lang="en-US" sz="1600" dirty="0"/>
              <a:t> de </a:t>
            </a:r>
            <a:r>
              <a:rPr lang="en-US" sz="1600" dirty="0" err="1"/>
              <a:t>créditos</a:t>
            </a:r>
            <a:r>
              <a:rPr lang="en-US" sz="1600" dirty="0"/>
              <a:t>. </a:t>
            </a:r>
          </a:p>
        </p:txBody>
      </p:sp>
    </p:spTree>
    <p:extLst>
      <p:ext uri="{BB962C8B-B14F-4D97-AF65-F5344CB8AC3E}">
        <p14:creationId xmlns:p14="http://schemas.microsoft.com/office/powerpoint/2010/main" val="1126482655"/>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88" name="Shape 1188"/>
          <p:cNvSpPr>
            <a:spLocks noGrp="1"/>
          </p:cNvSpPr>
          <p:nvPr>
            <p:ph type="sldNum" sz="quarter" idx="2"/>
          </p:nvPr>
        </p:nvSpPr>
        <p:spPr>
          <a:xfrm>
            <a:off x="8127999" y="6470704"/>
            <a:ext cx="730251" cy="274320"/>
          </a:xfrm>
          <a:prstGeom prst="rect">
            <a:avLst/>
          </a:prstGeom>
          <a:extLst>
            <a:ext uri="{C572A759-6A51-4108-AA02-DFA0A04FC94B}">
              <ma14:wrappingTextBoxFlag xmlns:ma14="http://schemas.microsoft.com/office/mac/drawingml/2011/main" xmlns="" val="1"/>
            </a:ext>
          </a:extLst>
        </p:spPr>
        <p:txBody>
          <a:bodyPr vert="horz" lIns="91440" tIns="45720" rIns="91440" bIns="45720" rtlCol="0" anchor="ctr">
            <a:normAutofit/>
          </a:bodyPr>
          <a:lstStyle/>
          <a:p>
            <a:pPr lvl="0" defTabSz="457200" rtl="0">
              <a:spcAft>
                <a:spcPts val="600"/>
              </a:spcAft>
              <a:defRPr sz="1800"/>
            </a:pPr>
            <a:fld id="{86CB4B4D-7CA3-9044-876B-883B54F8677D}" type="slidenum">
              <a:rPr lang="en-US" sz="1000" kern="1200">
                <a:solidFill>
                  <a:schemeClr val="bg1">
                    <a:lumMod val="95000"/>
                    <a:lumOff val="5000"/>
                  </a:schemeClr>
                </a:solidFill>
                <a:latin typeface="+mj-lt"/>
                <a:ea typeface="+mn-ea"/>
                <a:cs typeface="+mn-cs"/>
              </a:rPr>
              <a:pPr lvl="0" defTabSz="457200" rtl="0">
                <a:spcAft>
                  <a:spcPts val="600"/>
                </a:spcAft>
                <a:defRPr sz="1800"/>
              </a:pPr>
              <a:t>25</a:t>
            </a:fld>
            <a:endParaRPr lang="en-US" sz="1000" kern="1200">
              <a:solidFill>
                <a:schemeClr val="bg1">
                  <a:lumMod val="95000"/>
                  <a:lumOff val="5000"/>
                </a:schemeClr>
              </a:solidFill>
              <a:latin typeface="+mj-lt"/>
              <a:ea typeface="+mn-ea"/>
              <a:cs typeface="+mn-cs"/>
            </a:endParaRPr>
          </a:p>
        </p:txBody>
      </p:sp>
      <p:sp>
        <p:nvSpPr>
          <p:cNvPr id="1187" name="Shape 1187"/>
          <p:cNvSpPr>
            <a:spLocks noGrp="1"/>
          </p:cNvSpPr>
          <p:nvPr>
            <p:ph type="title"/>
          </p:nvPr>
        </p:nvSpPr>
        <p:spPr>
          <a:xfrm>
            <a:off x="2601995" y="788417"/>
            <a:ext cx="5942448" cy="443122"/>
          </a:xfrm>
          <a:prstGeom prst="rect">
            <a:avLst/>
          </a:prstGeom>
        </p:spPr>
        <p:txBody>
          <a:bodyPr vert="horz" lIns="91440" tIns="45720" rIns="91440" bIns="45720" rtlCol="0" anchor="ctr">
            <a:noAutofit/>
          </a:bodyPr>
          <a:lstStyle>
            <a:lvl1pPr>
              <a:defRPr sz="3100" b="1"/>
            </a:lvl1pPr>
          </a:lstStyle>
          <a:p>
            <a:pPr lvl="0" algn="l">
              <a:defRPr sz="1800" b="0">
                <a:solidFill>
                  <a:srgbClr val="000000"/>
                </a:solidFill>
              </a:defRPr>
            </a:pPr>
            <a:r>
              <a:rPr lang="en-US" sz="3200" b="1" dirty="0" err="1">
                <a:solidFill>
                  <a:srgbClr val="FFFFFF"/>
                </a:solidFill>
              </a:rPr>
              <a:t>Sujeto</a:t>
            </a:r>
            <a:r>
              <a:rPr lang="en-US" sz="3200" b="1" dirty="0">
                <a:solidFill>
                  <a:srgbClr val="FFFFFF"/>
                </a:solidFill>
              </a:rPr>
              <a:t> </a:t>
            </a:r>
            <a:r>
              <a:rPr lang="en-US" sz="3200" b="1" dirty="0" err="1">
                <a:solidFill>
                  <a:srgbClr val="FFFFFF"/>
                </a:solidFill>
              </a:rPr>
              <a:t>activo</a:t>
            </a:r>
            <a:endParaRPr lang="en-US" sz="3200" b="1" dirty="0">
              <a:solidFill>
                <a:srgbClr val="FFFFFF"/>
              </a:solidFill>
            </a:endParaRPr>
          </a:p>
        </p:txBody>
      </p:sp>
      <p:sp>
        <p:nvSpPr>
          <p:cNvPr id="1189" name="Shape 1189"/>
          <p:cNvSpPr/>
          <p:nvPr/>
        </p:nvSpPr>
        <p:spPr>
          <a:xfrm>
            <a:off x="613612" y="1455821"/>
            <a:ext cx="7930832" cy="4790600"/>
          </a:xfrm>
          <a:prstGeom prst="rect">
            <a:avLst/>
          </a:prstGeom>
          <a:extLst>
            <a:ext uri="{C572A759-6A51-4108-AA02-DFA0A04FC94B}">
              <ma14:wrappingTextBoxFlag xmlns:ma14="http://schemas.microsoft.com/office/mac/drawingml/2011/main" xmlns="" val="1"/>
            </a:ext>
          </a:extLst>
        </p:spPr>
        <p:style>
          <a:lnRef idx="2">
            <a:schemeClr val="accent2">
              <a:shade val="50000"/>
            </a:schemeClr>
          </a:lnRef>
          <a:fillRef idx="1">
            <a:schemeClr val="accent2"/>
          </a:fillRef>
          <a:effectRef idx="0">
            <a:schemeClr val="accent2"/>
          </a:effectRef>
          <a:fontRef idx="minor">
            <a:schemeClr val="lt1"/>
          </a:fontRef>
        </p:style>
        <p:txBody>
          <a:bodyPr vert="horz" lIns="45720" tIns="45720" rIns="45720" bIns="45720" rtlCol="0">
            <a:normAutofit/>
          </a:bodyPr>
          <a:lstStyle/>
          <a:p>
            <a:pPr marL="342900" lvl="0" indent="-342900" algn="l" rtl="0">
              <a:lnSpc>
                <a:spcPct val="90000"/>
              </a:lnSpc>
              <a:spcBef>
                <a:spcPts val="500"/>
              </a:spcBef>
              <a:buClr>
                <a:schemeClr val="accent1"/>
              </a:buClr>
              <a:buSzPct val="100000"/>
              <a:buChar char="•"/>
            </a:pPr>
            <a:r>
              <a:rPr lang="en-US" sz="1500" b="1" kern="1200" dirty="0">
                <a:solidFill>
                  <a:srgbClr val="FFFFFF"/>
                </a:solidFill>
                <a:latin typeface="+mn-lt"/>
                <a:ea typeface="+mn-ea"/>
                <a:cs typeface="+mn-cs"/>
                <a:sym typeface="Arial"/>
              </a:rPr>
              <a:t>DEUDOR (tanto principal </a:t>
            </a:r>
            <a:r>
              <a:rPr lang="en-US" sz="1500" b="1" kern="1200" dirty="0" err="1">
                <a:solidFill>
                  <a:srgbClr val="FFFFFF"/>
                </a:solidFill>
                <a:latin typeface="+mn-lt"/>
                <a:ea typeface="+mn-ea"/>
                <a:cs typeface="+mn-cs"/>
                <a:sym typeface="Arial"/>
              </a:rPr>
              <a:t>como</a:t>
            </a:r>
            <a:r>
              <a:rPr lang="en-US" sz="1500" b="1" kern="1200" dirty="0">
                <a:solidFill>
                  <a:srgbClr val="FFFFFF"/>
                </a:solidFill>
                <a:latin typeface="+mn-lt"/>
                <a:ea typeface="+mn-ea"/>
                <a:cs typeface="+mn-cs"/>
                <a:sym typeface="Arial"/>
              </a:rPr>
              <a:t> </a:t>
            </a:r>
            <a:r>
              <a:rPr lang="en-US" sz="1500" b="1" kern="1200" dirty="0" err="1">
                <a:solidFill>
                  <a:srgbClr val="FFFFFF"/>
                </a:solidFill>
                <a:latin typeface="+mn-lt"/>
                <a:ea typeface="+mn-ea"/>
                <a:cs typeface="+mn-cs"/>
                <a:sym typeface="Arial"/>
              </a:rPr>
              <a:t>subsidiario</a:t>
            </a:r>
            <a:r>
              <a:rPr lang="en-US" sz="1500" b="1" kern="1200" dirty="0">
                <a:solidFill>
                  <a:srgbClr val="FFFFFF"/>
                </a:solidFill>
                <a:latin typeface="+mn-lt"/>
                <a:ea typeface="+mn-ea"/>
                <a:cs typeface="+mn-cs"/>
                <a:sym typeface="Arial"/>
              </a:rPr>
              <a:t>) al </a:t>
            </a:r>
            <a:r>
              <a:rPr lang="en-US" sz="1500" b="1" kern="1200" dirty="0" err="1">
                <a:solidFill>
                  <a:srgbClr val="FFFFFF"/>
                </a:solidFill>
                <a:latin typeface="+mn-lt"/>
                <a:ea typeface="+mn-ea"/>
                <a:cs typeface="+mn-cs"/>
                <a:sym typeface="Arial"/>
              </a:rPr>
              <a:t>momento</a:t>
            </a:r>
            <a:r>
              <a:rPr lang="en-US" sz="1500" b="1" kern="1200" dirty="0">
                <a:solidFill>
                  <a:srgbClr val="FFFFFF"/>
                </a:solidFill>
                <a:latin typeface="+mn-lt"/>
                <a:ea typeface="+mn-ea"/>
                <a:cs typeface="+mn-cs"/>
                <a:sym typeface="Arial"/>
              </a:rPr>
              <a:t> de </a:t>
            </a:r>
            <a:r>
              <a:rPr lang="en-US" sz="1500" b="1" kern="1200" dirty="0" err="1">
                <a:solidFill>
                  <a:srgbClr val="FFFFFF"/>
                </a:solidFill>
                <a:latin typeface="+mn-lt"/>
                <a:ea typeface="+mn-ea"/>
                <a:cs typeface="+mn-cs"/>
                <a:sym typeface="Arial"/>
              </a:rPr>
              <a:t>realización</a:t>
            </a:r>
            <a:r>
              <a:rPr lang="en-US" sz="1500" b="1" kern="1200" dirty="0">
                <a:solidFill>
                  <a:srgbClr val="FFFFFF"/>
                </a:solidFill>
                <a:latin typeface="+mn-lt"/>
                <a:ea typeface="+mn-ea"/>
                <a:cs typeface="+mn-cs"/>
                <a:sym typeface="Arial"/>
              </a:rPr>
              <a:t> </a:t>
            </a:r>
            <a:r>
              <a:rPr lang="en-US" sz="1500" b="1" kern="1200" dirty="0" err="1">
                <a:solidFill>
                  <a:srgbClr val="FFFFFF"/>
                </a:solidFill>
                <a:latin typeface="+mn-lt"/>
                <a:ea typeface="+mn-ea"/>
                <a:cs typeface="+mn-cs"/>
                <a:sym typeface="Arial"/>
              </a:rPr>
              <a:t>conducta</a:t>
            </a:r>
            <a:r>
              <a:rPr lang="en-US" sz="1500" b="1" kern="1200" dirty="0">
                <a:solidFill>
                  <a:srgbClr val="FFFFFF"/>
                </a:solidFill>
                <a:latin typeface="+mn-lt"/>
                <a:ea typeface="+mn-ea"/>
                <a:cs typeface="+mn-cs"/>
                <a:sym typeface="Arial"/>
              </a:rPr>
              <a:t> </a:t>
            </a:r>
            <a:r>
              <a:rPr lang="en-US" sz="1500" b="1" kern="1200" dirty="0" err="1">
                <a:solidFill>
                  <a:srgbClr val="FFFFFF"/>
                </a:solidFill>
                <a:latin typeface="+mn-lt"/>
                <a:ea typeface="+mn-ea"/>
                <a:cs typeface="+mn-cs"/>
                <a:sym typeface="Arial"/>
              </a:rPr>
              <a:t>típica</a:t>
            </a:r>
            <a:endParaRPr lang="en-US" sz="1500" b="1" kern="1200" dirty="0">
              <a:solidFill>
                <a:srgbClr val="FFFFFF"/>
              </a:solidFill>
              <a:latin typeface="+mn-lt"/>
              <a:ea typeface="+mn-ea"/>
              <a:cs typeface="+mn-cs"/>
              <a:sym typeface="Arial"/>
            </a:endParaRPr>
          </a:p>
          <a:p>
            <a:pPr marL="742950" lvl="1" indent="-285750" algn="l" rtl="0">
              <a:lnSpc>
                <a:spcPct val="90000"/>
              </a:lnSpc>
              <a:spcBef>
                <a:spcPts val="400"/>
              </a:spcBef>
              <a:buClr>
                <a:schemeClr val="accent1"/>
              </a:buClr>
              <a:buSzPct val="100000"/>
              <a:buChar char="–"/>
            </a:pPr>
            <a:r>
              <a:rPr lang="en-US" sz="1500" b="1" kern="1200" dirty="0">
                <a:solidFill>
                  <a:srgbClr val="FFFFFF"/>
                </a:solidFill>
                <a:latin typeface="+mn-lt"/>
                <a:ea typeface="+mn-ea"/>
                <a:cs typeface="+mn-cs"/>
                <a:sym typeface="Arial"/>
              </a:rPr>
              <a:t>¿</a:t>
            </a:r>
            <a:r>
              <a:rPr lang="en-US" sz="1500" b="1" kern="1200" dirty="0" err="1">
                <a:solidFill>
                  <a:srgbClr val="FFFFFF"/>
                </a:solidFill>
                <a:latin typeface="+mn-lt"/>
                <a:ea typeface="+mn-ea"/>
                <a:cs typeface="+mn-cs"/>
                <a:sym typeface="Arial"/>
              </a:rPr>
              <a:t>delito</a:t>
            </a:r>
            <a:r>
              <a:rPr lang="en-US" sz="1500" b="1" kern="1200" dirty="0">
                <a:solidFill>
                  <a:srgbClr val="FFFFFF"/>
                </a:solidFill>
                <a:latin typeface="+mn-lt"/>
                <a:ea typeface="+mn-ea"/>
                <a:cs typeface="+mn-cs"/>
                <a:sym typeface="Arial"/>
              </a:rPr>
              <a:t> de </a:t>
            </a:r>
            <a:r>
              <a:rPr lang="en-US" sz="1500" b="1" kern="1200" dirty="0" err="1">
                <a:solidFill>
                  <a:srgbClr val="FFFFFF"/>
                </a:solidFill>
                <a:latin typeface="+mn-lt"/>
                <a:ea typeface="+mn-ea"/>
                <a:cs typeface="+mn-cs"/>
                <a:sym typeface="Arial"/>
              </a:rPr>
              <a:t>dominio</a:t>
            </a:r>
            <a:r>
              <a:rPr lang="en-US" sz="1500" b="1" kern="1200" dirty="0">
                <a:solidFill>
                  <a:srgbClr val="FFFFFF"/>
                </a:solidFill>
                <a:latin typeface="+mn-lt"/>
                <a:ea typeface="+mn-ea"/>
                <a:cs typeface="+mn-cs"/>
                <a:sym typeface="Arial"/>
              </a:rPr>
              <a:t> o de </a:t>
            </a:r>
            <a:r>
              <a:rPr lang="en-US" sz="1500" b="1" kern="1200" dirty="0" err="1">
                <a:solidFill>
                  <a:srgbClr val="FFFFFF"/>
                </a:solidFill>
                <a:latin typeface="+mn-lt"/>
                <a:ea typeface="+mn-ea"/>
                <a:cs typeface="+mn-cs"/>
                <a:sym typeface="Arial"/>
              </a:rPr>
              <a:t>deber</a:t>
            </a:r>
            <a:r>
              <a:rPr lang="en-US" sz="1500" b="1" kern="1200" dirty="0">
                <a:solidFill>
                  <a:srgbClr val="FFFFFF"/>
                </a:solidFill>
                <a:latin typeface="+mn-lt"/>
                <a:ea typeface="+mn-ea"/>
                <a:cs typeface="+mn-cs"/>
                <a:sym typeface="Arial"/>
              </a:rPr>
              <a:t>? </a:t>
            </a:r>
          </a:p>
          <a:p>
            <a:pPr marL="742950" lvl="1" indent="-285750" algn="l" rtl="0">
              <a:lnSpc>
                <a:spcPct val="90000"/>
              </a:lnSpc>
              <a:spcBef>
                <a:spcPts val="400"/>
              </a:spcBef>
              <a:buClr>
                <a:schemeClr val="accent1"/>
              </a:buClr>
              <a:buSzPct val="100000"/>
              <a:buChar char="–"/>
            </a:pPr>
            <a:r>
              <a:rPr lang="en-US" sz="1500" kern="1200" dirty="0">
                <a:solidFill>
                  <a:srgbClr val="FFFFFF"/>
                </a:solidFill>
                <a:latin typeface="+mn-lt"/>
                <a:ea typeface="+mn-ea"/>
                <a:cs typeface="+mn-cs"/>
                <a:sym typeface="Wingdings"/>
              </a:rPr>
              <a:t>➔ </a:t>
            </a:r>
            <a:r>
              <a:rPr lang="en-US" sz="1500" b="1" kern="1200" dirty="0" err="1">
                <a:solidFill>
                  <a:srgbClr val="FFFFFF"/>
                </a:solidFill>
                <a:latin typeface="+mn-lt"/>
                <a:ea typeface="+mn-ea"/>
                <a:cs typeface="+mn-cs"/>
                <a:sym typeface="Arial"/>
              </a:rPr>
              <a:t>proporcionalidad</a:t>
            </a:r>
            <a:r>
              <a:rPr lang="en-US" sz="1500" b="1" kern="1200" dirty="0">
                <a:solidFill>
                  <a:srgbClr val="FFFFFF"/>
                </a:solidFill>
                <a:latin typeface="+mn-lt"/>
                <a:ea typeface="+mn-ea"/>
                <a:cs typeface="+mn-cs"/>
                <a:sym typeface="Arial"/>
              </a:rPr>
              <a:t> </a:t>
            </a:r>
            <a:r>
              <a:rPr lang="en-US" sz="1500" b="1" kern="1200" dirty="0" err="1">
                <a:solidFill>
                  <a:srgbClr val="FFFFFF"/>
                </a:solidFill>
                <a:latin typeface="+mn-lt"/>
                <a:ea typeface="+mn-ea"/>
                <a:cs typeface="+mn-cs"/>
                <a:sym typeface="Arial"/>
              </a:rPr>
              <a:t>en</a:t>
            </a:r>
            <a:r>
              <a:rPr lang="en-US" sz="1500" b="1" kern="1200" dirty="0">
                <a:solidFill>
                  <a:srgbClr val="FFFFFF"/>
                </a:solidFill>
                <a:latin typeface="+mn-lt"/>
                <a:ea typeface="+mn-ea"/>
                <a:cs typeface="+mn-cs"/>
                <a:sym typeface="Arial"/>
              </a:rPr>
              <a:t> </a:t>
            </a:r>
            <a:r>
              <a:rPr lang="en-US" sz="1500" b="1" kern="1200" dirty="0" err="1">
                <a:solidFill>
                  <a:srgbClr val="FFFFFF"/>
                </a:solidFill>
                <a:latin typeface="+mn-lt"/>
                <a:ea typeface="+mn-ea"/>
                <a:cs typeface="+mn-cs"/>
                <a:sym typeface="Arial"/>
              </a:rPr>
              <a:t>casos</a:t>
            </a:r>
            <a:r>
              <a:rPr lang="en-US" sz="1500" b="1" kern="1200" dirty="0">
                <a:solidFill>
                  <a:srgbClr val="FFFFFF"/>
                </a:solidFill>
                <a:latin typeface="+mn-lt"/>
                <a:ea typeface="+mn-ea"/>
                <a:cs typeface="+mn-cs"/>
                <a:sym typeface="Arial"/>
              </a:rPr>
              <a:t> de fiador o </a:t>
            </a:r>
            <a:r>
              <a:rPr lang="en-US" sz="1500" b="1" kern="1200" dirty="0" err="1">
                <a:solidFill>
                  <a:srgbClr val="FFFFFF"/>
                </a:solidFill>
                <a:latin typeface="+mn-lt"/>
                <a:ea typeface="+mn-ea"/>
                <a:cs typeface="+mn-cs"/>
                <a:sym typeface="Arial"/>
              </a:rPr>
              <a:t>avalista</a:t>
            </a:r>
            <a:r>
              <a:rPr lang="en-US" sz="1500" b="1" kern="1200" dirty="0">
                <a:solidFill>
                  <a:srgbClr val="FFFFFF"/>
                </a:solidFill>
                <a:latin typeface="+mn-lt"/>
                <a:ea typeface="+mn-ea"/>
                <a:cs typeface="+mn-cs"/>
                <a:sym typeface="Arial"/>
              </a:rPr>
              <a:t> Vs. </a:t>
            </a:r>
            <a:r>
              <a:rPr lang="en-US" sz="1500" b="1" kern="1200" dirty="0" err="1">
                <a:solidFill>
                  <a:srgbClr val="FFFFFF"/>
                </a:solidFill>
                <a:latin typeface="+mn-lt"/>
                <a:ea typeface="+mn-ea"/>
                <a:cs typeface="+mn-cs"/>
                <a:sym typeface="Arial"/>
              </a:rPr>
              <a:t>Deudor</a:t>
            </a:r>
            <a:r>
              <a:rPr lang="en-US" sz="1500" b="1" kern="1200" dirty="0">
                <a:solidFill>
                  <a:srgbClr val="FFFFFF"/>
                </a:solidFill>
                <a:latin typeface="+mn-lt"/>
                <a:ea typeface="+mn-ea"/>
                <a:cs typeface="+mn-cs"/>
                <a:sym typeface="Arial"/>
              </a:rPr>
              <a:t> principal</a:t>
            </a:r>
          </a:p>
          <a:p>
            <a:pPr marL="1143000" lvl="2" indent="-228600" algn="l" rtl="0">
              <a:lnSpc>
                <a:spcPct val="90000"/>
              </a:lnSpc>
              <a:spcBef>
                <a:spcPts val="400"/>
              </a:spcBef>
              <a:buClr>
                <a:schemeClr val="accent1"/>
              </a:buClr>
              <a:buSzPct val="100000"/>
              <a:buChar char="•"/>
            </a:pPr>
            <a:r>
              <a:rPr lang="en-US" sz="1500" b="1" kern="1200" dirty="0">
                <a:solidFill>
                  <a:srgbClr val="FFFFFF"/>
                </a:solidFill>
                <a:latin typeface="+mn-lt"/>
                <a:ea typeface="+mn-ea"/>
                <a:cs typeface="+mn-cs"/>
                <a:sym typeface="Arial"/>
              </a:rPr>
              <a:t>SAP Segovia, sec. 1.ª 11/2007, 11 </a:t>
            </a:r>
            <a:r>
              <a:rPr lang="en-US" sz="1500" b="1" kern="1200" dirty="0" err="1">
                <a:solidFill>
                  <a:srgbClr val="FFFFFF"/>
                </a:solidFill>
                <a:latin typeface="+mn-lt"/>
                <a:ea typeface="+mn-ea"/>
                <a:cs typeface="+mn-cs"/>
                <a:sym typeface="Arial"/>
              </a:rPr>
              <a:t>septiembre</a:t>
            </a:r>
            <a:r>
              <a:rPr lang="en-US" sz="1500" b="1" kern="1200" dirty="0">
                <a:solidFill>
                  <a:srgbClr val="FFFFFF"/>
                </a:solidFill>
                <a:latin typeface="+mn-lt"/>
                <a:ea typeface="+mn-ea"/>
                <a:cs typeface="+mn-cs"/>
                <a:sym typeface="Arial"/>
              </a:rPr>
              <a:t>: </a:t>
            </a:r>
            <a:r>
              <a:rPr lang="en-US" sz="1500" b="1" kern="1200" dirty="0" err="1">
                <a:solidFill>
                  <a:srgbClr val="FFFFFF"/>
                </a:solidFill>
                <a:latin typeface="+mn-lt"/>
                <a:ea typeface="+mn-ea"/>
                <a:cs typeface="+mn-cs"/>
                <a:sym typeface="Arial"/>
              </a:rPr>
              <a:t>avalista</a:t>
            </a:r>
            <a:endParaRPr lang="en-US" sz="1500" b="1" kern="1200" dirty="0">
              <a:solidFill>
                <a:srgbClr val="FFFFFF"/>
              </a:solidFill>
              <a:latin typeface="+mn-lt"/>
              <a:ea typeface="+mn-ea"/>
              <a:cs typeface="+mn-cs"/>
              <a:sym typeface="Arial"/>
            </a:endParaRPr>
          </a:p>
          <a:p>
            <a:pPr marL="342900" lvl="0" indent="-342900" algn="l" rtl="0">
              <a:lnSpc>
                <a:spcPct val="90000"/>
              </a:lnSpc>
              <a:spcBef>
                <a:spcPts val="500"/>
              </a:spcBef>
              <a:buClr>
                <a:schemeClr val="accent1"/>
              </a:buClr>
              <a:buSzPct val="100000"/>
              <a:buChar char="•"/>
            </a:pPr>
            <a:r>
              <a:rPr lang="en-US" sz="1500" b="1" kern="1200" dirty="0">
                <a:solidFill>
                  <a:srgbClr val="FFFFFF"/>
                </a:solidFill>
                <a:latin typeface="+mn-lt"/>
                <a:ea typeface="+mn-ea"/>
                <a:cs typeface="+mn-cs"/>
                <a:sym typeface="Arial"/>
              </a:rPr>
              <a:t>¿PERSONAS JURÍDICAS DEUDORAS?</a:t>
            </a:r>
          </a:p>
          <a:p>
            <a:pPr marL="742950" lvl="1" indent="-285750" algn="l" rtl="0">
              <a:lnSpc>
                <a:spcPct val="90000"/>
              </a:lnSpc>
              <a:spcBef>
                <a:spcPts val="400"/>
              </a:spcBef>
              <a:buClr>
                <a:schemeClr val="accent1"/>
              </a:buClr>
              <a:buSzPct val="100000"/>
              <a:buChar char="–"/>
            </a:pPr>
            <a:r>
              <a:rPr lang="en-US" sz="1500" b="1" kern="1200" dirty="0">
                <a:solidFill>
                  <a:srgbClr val="FFFFFF"/>
                </a:solidFill>
                <a:latin typeface="+mn-lt"/>
                <a:ea typeface="+mn-ea"/>
                <a:cs typeface="+mn-cs"/>
                <a:sym typeface="Arial"/>
              </a:rPr>
              <a:t>Art. 31.1 CP (STS 1023/07, 30-11)</a:t>
            </a:r>
          </a:p>
          <a:p>
            <a:pPr marL="742950" lvl="1" indent="-285750" algn="l" rtl="0">
              <a:lnSpc>
                <a:spcPct val="90000"/>
              </a:lnSpc>
              <a:spcBef>
                <a:spcPts val="400"/>
              </a:spcBef>
              <a:buClr>
                <a:schemeClr val="accent1"/>
              </a:buClr>
              <a:buSzPct val="100000"/>
              <a:buChar char="–"/>
            </a:pPr>
            <a:r>
              <a:rPr lang="en-US" sz="1500" b="1" kern="1200" dirty="0" err="1">
                <a:solidFill>
                  <a:srgbClr val="FFFFFF"/>
                </a:solidFill>
                <a:latin typeface="+mn-lt"/>
                <a:ea typeface="+mn-ea"/>
                <a:cs typeface="+mn-cs"/>
                <a:sym typeface="Arial"/>
              </a:rPr>
              <a:t>Alzamiento</a:t>
            </a:r>
            <a:r>
              <a:rPr lang="en-US" sz="1500" b="1" kern="1200" dirty="0">
                <a:solidFill>
                  <a:srgbClr val="FFFFFF"/>
                </a:solidFill>
                <a:latin typeface="+mn-lt"/>
                <a:ea typeface="+mn-ea"/>
                <a:cs typeface="+mn-cs"/>
                <a:sym typeface="Arial"/>
              </a:rPr>
              <a:t> del </a:t>
            </a:r>
            <a:r>
              <a:rPr lang="en-US" sz="1500" b="1" kern="1200" dirty="0" err="1">
                <a:solidFill>
                  <a:srgbClr val="FFFFFF"/>
                </a:solidFill>
                <a:latin typeface="+mn-lt"/>
                <a:ea typeface="+mn-ea"/>
                <a:cs typeface="+mn-cs"/>
                <a:sym typeface="Arial"/>
              </a:rPr>
              <a:t>velo</a:t>
            </a:r>
            <a:endParaRPr lang="en-US" sz="1500" b="1" kern="1200" dirty="0">
              <a:solidFill>
                <a:srgbClr val="FFFFFF"/>
              </a:solidFill>
              <a:latin typeface="+mn-lt"/>
              <a:ea typeface="+mn-ea"/>
              <a:cs typeface="+mn-cs"/>
              <a:sym typeface="Arial"/>
            </a:endParaRPr>
          </a:p>
          <a:p>
            <a:pPr marL="742950" lvl="1" indent="-285750" algn="l" rtl="0">
              <a:lnSpc>
                <a:spcPct val="90000"/>
              </a:lnSpc>
              <a:spcBef>
                <a:spcPts val="400"/>
              </a:spcBef>
              <a:buClr>
                <a:schemeClr val="accent1"/>
              </a:buClr>
              <a:buSzPct val="100000"/>
              <a:buChar char="–"/>
            </a:pPr>
            <a:endParaRPr lang="en-US" sz="1500" b="1" kern="1200" dirty="0">
              <a:solidFill>
                <a:srgbClr val="FFFFFF"/>
              </a:solidFill>
              <a:latin typeface="+mn-lt"/>
              <a:ea typeface="+mn-ea"/>
              <a:cs typeface="+mn-cs"/>
              <a:sym typeface="Arial"/>
            </a:endParaRPr>
          </a:p>
          <a:p>
            <a:pPr marL="342900" lvl="2" indent="-342900" algn="l" rtl="0">
              <a:lnSpc>
                <a:spcPct val="90000"/>
              </a:lnSpc>
              <a:spcBef>
                <a:spcPts val="500"/>
              </a:spcBef>
              <a:buClr>
                <a:schemeClr val="accent1"/>
              </a:buClr>
              <a:buSzPct val="100000"/>
              <a:buChar char="•"/>
            </a:pPr>
            <a:r>
              <a:rPr lang="en-US" sz="1500" b="1" i="1" kern="1200" dirty="0">
                <a:solidFill>
                  <a:srgbClr val="FFFFFF"/>
                </a:solidFill>
                <a:latin typeface="+mn-lt"/>
                <a:ea typeface="+mn-ea"/>
                <a:cs typeface="+mn-cs"/>
                <a:sym typeface="Arial"/>
              </a:rPr>
              <a:t>          EXTRANEI</a:t>
            </a:r>
            <a:r>
              <a:rPr lang="en-US" sz="1500" b="1" kern="1200" dirty="0">
                <a:solidFill>
                  <a:srgbClr val="FFFFFF"/>
                </a:solidFill>
                <a:latin typeface="+mn-lt"/>
                <a:ea typeface="+mn-ea"/>
                <a:cs typeface="+mn-cs"/>
                <a:sym typeface="Arial"/>
              </a:rPr>
              <a:t> </a:t>
            </a:r>
            <a:r>
              <a:rPr lang="en-US" sz="1500" kern="1200" dirty="0">
                <a:solidFill>
                  <a:srgbClr val="FFFFFF"/>
                </a:solidFill>
                <a:latin typeface="+mn-lt"/>
                <a:ea typeface="+mn-ea"/>
                <a:cs typeface="+mn-cs"/>
                <a:sym typeface="Wingdings"/>
              </a:rPr>
              <a:t> </a:t>
            </a:r>
            <a:r>
              <a:rPr lang="en-US" sz="1500" b="1" kern="1200" dirty="0" err="1">
                <a:solidFill>
                  <a:srgbClr val="FFFFFF"/>
                </a:solidFill>
                <a:latin typeface="+mn-lt"/>
                <a:ea typeface="+mn-ea"/>
                <a:cs typeface="+mn-cs"/>
                <a:sym typeface="Arial"/>
              </a:rPr>
              <a:t>partícipes</a:t>
            </a:r>
            <a:endParaRPr lang="en-US" sz="1500" b="1" kern="1200" dirty="0">
              <a:solidFill>
                <a:srgbClr val="FFFFFF"/>
              </a:solidFill>
              <a:latin typeface="+mn-lt"/>
              <a:ea typeface="+mn-ea"/>
              <a:cs typeface="+mn-cs"/>
              <a:sym typeface="Arial"/>
            </a:endParaRPr>
          </a:p>
          <a:p>
            <a:pPr marL="742950" lvl="1" indent="-285750" algn="l" rtl="0">
              <a:lnSpc>
                <a:spcPct val="90000"/>
              </a:lnSpc>
              <a:spcBef>
                <a:spcPts val="400"/>
              </a:spcBef>
              <a:buClr>
                <a:schemeClr val="accent1"/>
              </a:buClr>
              <a:buSzPct val="100000"/>
              <a:buChar char="–"/>
            </a:pPr>
            <a:r>
              <a:rPr lang="en-US" sz="1500" b="1" kern="1200" dirty="0">
                <a:solidFill>
                  <a:srgbClr val="FFFFFF"/>
                </a:solidFill>
                <a:latin typeface="+mn-lt"/>
                <a:ea typeface="+mn-ea"/>
                <a:cs typeface="+mn-cs"/>
                <a:sym typeface="Arial"/>
              </a:rPr>
              <a:t>   </a:t>
            </a:r>
            <a:r>
              <a:rPr lang="en-US" sz="1500" b="1" kern="1200" dirty="0" err="1">
                <a:solidFill>
                  <a:srgbClr val="FFFFFF"/>
                </a:solidFill>
                <a:latin typeface="+mn-lt"/>
                <a:ea typeface="+mn-ea"/>
                <a:cs typeface="+mn-cs"/>
                <a:sym typeface="Arial"/>
              </a:rPr>
              <a:t>Criterios</a:t>
            </a:r>
            <a:r>
              <a:rPr lang="en-US" sz="1500" b="1" kern="1200" dirty="0">
                <a:solidFill>
                  <a:srgbClr val="FFFFFF"/>
                </a:solidFill>
                <a:latin typeface="+mn-lt"/>
                <a:ea typeface="+mn-ea"/>
                <a:cs typeface="+mn-cs"/>
                <a:sym typeface="Arial"/>
              </a:rPr>
              <a:t> </a:t>
            </a:r>
            <a:r>
              <a:rPr lang="en-US" sz="1500" b="1" kern="1200" dirty="0" err="1">
                <a:solidFill>
                  <a:srgbClr val="FFFFFF"/>
                </a:solidFill>
                <a:latin typeface="+mn-lt"/>
                <a:ea typeface="+mn-ea"/>
                <a:cs typeface="+mn-cs"/>
                <a:sym typeface="Arial"/>
              </a:rPr>
              <a:t>delimitación</a:t>
            </a:r>
            <a:r>
              <a:rPr lang="en-US" sz="1500" b="1" kern="1200" dirty="0">
                <a:solidFill>
                  <a:srgbClr val="FFFFFF"/>
                </a:solidFill>
                <a:latin typeface="+mn-lt"/>
                <a:ea typeface="+mn-ea"/>
                <a:cs typeface="+mn-cs"/>
                <a:sym typeface="Arial"/>
              </a:rPr>
              <a:t> entre </a:t>
            </a:r>
            <a:r>
              <a:rPr lang="en-US" sz="1500" b="1" kern="1200" dirty="0" err="1">
                <a:solidFill>
                  <a:srgbClr val="FFFFFF"/>
                </a:solidFill>
                <a:latin typeface="+mn-lt"/>
                <a:ea typeface="+mn-ea"/>
                <a:cs typeface="+mn-cs"/>
                <a:sym typeface="Arial"/>
              </a:rPr>
              <a:t>complicidad</a:t>
            </a:r>
            <a:r>
              <a:rPr lang="en-US" sz="1500" b="1" kern="1200" dirty="0">
                <a:solidFill>
                  <a:srgbClr val="FFFFFF"/>
                </a:solidFill>
                <a:latin typeface="+mn-lt"/>
                <a:ea typeface="+mn-ea"/>
                <a:cs typeface="+mn-cs"/>
                <a:sym typeface="Arial"/>
              </a:rPr>
              <a:t> / </a:t>
            </a:r>
            <a:r>
              <a:rPr lang="en-US" sz="1500" b="1" kern="1200" dirty="0" err="1">
                <a:solidFill>
                  <a:srgbClr val="FFFFFF"/>
                </a:solidFill>
                <a:latin typeface="+mn-lt"/>
                <a:ea typeface="+mn-ea"/>
                <a:cs typeface="+mn-cs"/>
                <a:sym typeface="Arial"/>
              </a:rPr>
              <a:t>cooperación</a:t>
            </a:r>
            <a:r>
              <a:rPr lang="en-US" sz="1500" b="1" kern="1200" dirty="0">
                <a:solidFill>
                  <a:srgbClr val="FFFFFF"/>
                </a:solidFill>
                <a:latin typeface="+mn-lt"/>
                <a:ea typeface="+mn-ea"/>
                <a:cs typeface="+mn-cs"/>
                <a:sym typeface="Arial"/>
              </a:rPr>
              <a:t> </a:t>
            </a:r>
            <a:r>
              <a:rPr lang="en-US" sz="1500" b="1" kern="1200" dirty="0" err="1">
                <a:solidFill>
                  <a:srgbClr val="FFFFFF"/>
                </a:solidFill>
                <a:latin typeface="+mn-lt"/>
                <a:ea typeface="+mn-ea"/>
                <a:cs typeface="+mn-cs"/>
                <a:sym typeface="Arial"/>
              </a:rPr>
              <a:t>necesaria</a:t>
            </a:r>
            <a:endParaRPr lang="en-US" sz="1500" b="1" kern="1200" dirty="0">
              <a:solidFill>
                <a:srgbClr val="FFFFFF"/>
              </a:solidFill>
              <a:latin typeface="+mn-lt"/>
              <a:ea typeface="+mn-ea"/>
              <a:cs typeface="+mn-cs"/>
              <a:sym typeface="Arial"/>
            </a:endParaRPr>
          </a:p>
          <a:p>
            <a:pPr marL="742950" lvl="1" indent="-285750" algn="l" rtl="0">
              <a:lnSpc>
                <a:spcPct val="90000"/>
              </a:lnSpc>
              <a:spcBef>
                <a:spcPts val="400"/>
              </a:spcBef>
              <a:buClr>
                <a:schemeClr val="accent1"/>
              </a:buClr>
              <a:buSzPct val="100000"/>
              <a:buChar char="–"/>
            </a:pPr>
            <a:r>
              <a:rPr lang="en-US" sz="1500" b="1" kern="1200" dirty="0">
                <a:solidFill>
                  <a:srgbClr val="FFFFFF"/>
                </a:solidFill>
                <a:latin typeface="+mn-lt"/>
                <a:ea typeface="+mn-ea"/>
                <a:cs typeface="+mn-cs"/>
                <a:sym typeface="Arial"/>
              </a:rPr>
              <a:t>   </a:t>
            </a:r>
            <a:r>
              <a:rPr lang="en-US" sz="1500" b="1" kern="1200" dirty="0" err="1">
                <a:solidFill>
                  <a:srgbClr val="FFFFFF"/>
                </a:solidFill>
                <a:latin typeface="+mn-lt"/>
                <a:ea typeface="+mn-ea"/>
                <a:cs typeface="+mn-cs"/>
                <a:sym typeface="Arial"/>
              </a:rPr>
              <a:t>Prueba</a:t>
            </a:r>
            <a:r>
              <a:rPr lang="en-US" sz="1500" b="1" kern="1200" dirty="0">
                <a:solidFill>
                  <a:srgbClr val="FFFFFF"/>
                </a:solidFill>
                <a:latin typeface="+mn-lt"/>
                <a:ea typeface="+mn-ea"/>
                <a:cs typeface="+mn-cs"/>
                <a:sym typeface="Arial"/>
              </a:rPr>
              <a:t> </a:t>
            </a:r>
            <a:r>
              <a:rPr lang="en-US" sz="1500" b="1" kern="1200" dirty="0" err="1">
                <a:solidFill>
                  <a:srgbClr val="FFFFFF"/>
                </a:solidFill>
                <a:latin typeface="+mn-lt"/>
                <a:ea typeface="+mn-ea"/>
                <a:cs typeface="+mn-cs"/>
                <a:sym typeface="Arial"/>
              </a:rPr>
              <a:t>elemento</a:t>
            </a:r>
            <a:r>
              <a:rPr lang="en-US" sz="1500" b="1" kern="1200" dirty="0">
                <a:solidFill>
                  <a:srgbClr val="FFFFFF"/>
                </a:solidFill>
                <a:latin typeface="+mn-lt"/>
                <a:ea typeface="+mn-ea"/>
                <a:cs typeface="+mn-cs"/>
                <a:sym typeface="Arial"/>
              </a:rPr>
              <a:t> </a:t>
            </a:r>
            <a:r>
              <a:rPr lang="en-US" sz="1500" b="1" kern="1200" dirty="0" err="1">
                <a:solidFill>
                  <a:srgbClr val="FFFFFF"/>
                </a:solidFill>
                <a:latin typeface="+mn-lt"/>
                <a:ea typeface="+mn-ea"/>
                <a:cs typeface="+mn-cs"/>
                <a:sym typeface="Arial"/>
              </a:rPr>
              <a:t>subjetivo</a:t>
            </a:r>
            <a:r>
              <a:rPr lang="en-US" sz="1500" b="1" kern="1200" dirty="0">
                <a:solidFill>
                  <a:srgbClr val="FFFFFF"/>
                </a:solidFill>
                <a:latin typeface="+mn-lt"/>
                <a:ea typeface="+mn-ea"/>
                <a:cs typeface="+mn-cs"/>
                <a:sym typeface="Arial"/>
              </a:rPr>
              <a:t> de la </a:t>
            </a:r>
            <a:r>
              <a:rPr lang="en-US" sz="1500" b="1" kern="1200" dirty="0" err="1">
                <a:solidFill>
                  <a:srgbClr val="FFFFFF"/>
                </a:solidFill>
                <a:latin typeface="+mn-lt"/>
                <a:ea typeface="+mn-ea"/>
                <a:cs typeface="+mn-cs"/>
                <a:sym typeface="Arial"/>
              </a:rPr>
              <a:t>participación</a:t>
            </a:r>
            <a:endParaRPr lang="en-US" sz="1500" b="1" kern="1200" dirty="0">
              <a:solidFill>
                <a:srgbClr val="FFFFFF"/>
              </a:solidFill>
              <a:latin typeface="+mn-lt"/>
              <a:ea typeface="+mn-ea"/>
              <a:cs typeface="+mn-cs"/>
              <a:sym typeface="Arial"/>
            </a:endParaRPr>
          </a:p>
          <a:p>
            <a:pPr marL="742950" lvl="1" indent="-285750" algn="l" rtl="0">
              <a:lnSpc>
                <a:spcPct val="90000"/>
              </a:lnSpc>
              <a:spcBef>
                <a:spcPts val="400"/>
              </a:spcBef>
              <a:buClr>
                <a:schemeClr val="accent1"/>
              </a:buClr>
              <a:buSzPct val="100000"/>
              <a:buChar char="–"/>
            </a:pPr>
            <a:r>
              <a:rPr lang="en-US" sz="1500" b="1" kern="1200" dirty="0">
                <a:solidFill>
                  <a:srgbClr val="FFFFFF"/>
                </a:solidFill>
                <a:sym typeface="Arial"/>
              </a:rPr>
              <a:t>¿</a:t>
            </a:r>
            <a:r>
              <a:rPr lang="en-US" sz="1500" b="1" kern="1200" dirty="0" err="1">
                <a:solidFill>
                  <a:srgbClr val="FFFFFF"/>
                </a:solidFill>
                <a:sym typeface="Arial"/>
              </a:rPr>
              <a:t>Atenuanción</a:t>
            </a:r>
            <a:r>
              <a:rPr lang="en-US" sz="1500" b="1" kern="1200" dirty="0">
                <a:solidFill>
                  <a:srgbClr val="FFFFFF"/>
                </a:solidFill>
                <a:sym typeface="Arial"/>
              </a:rPr>
              <a:t> </a:t>
            </a:r>
            <a:r>
              <a:rPr lang="en-US" sz="1500" b="1" kern="1200" dirty="0" err="1">
                <a:solidFill>
                  <a:srgbClr val="FFFFFF"/>
                </a:solidFill>
                <a:sym typeface="Arial"/>
              </a:rPr>
              <a:t>facultativa</a:t>
            </a:r>
            <a:r>
              <a:rPr lang="en-US" sz="1500" b="1" kern="1200" dirty="0">
                <a:solidFill>
                  <a:srgbClr val="FFFFFF"/>
                </a:solidFill>
                <a:sym typeface="Arial"/>
              </a:rPr>
              <a:t> 65.3 CP? STS 230/2022, 11-03.  Salvo que se motive lo </a:t>
            </a:r>
            <a:r>
              <a:rPr lang="en-US" sz="1500" b="1" kern="1200" dirty="0" err="1">
                <a:solidFill>
                  <a:srgbClr val="FFFFFF"/>
                </a:solidFill>
                <a:sym typeface="Arial"/>
              </a:rPr>
              <a:t>contrario</a:t>
            </a:r>
            <a:r>
              <a:rPr lang="en-US" sz="1500" b="1" kern="1200" dirty="0">
                <a:solidFill>
                  <a:srgbClr val="FFFFFF"/>
                </a:solidFill>
                <a:sym typeface="Arial"/>
              </a:rPr>
              <a:t> debe </a:t>
            </a:r>
            <a:r>
              <a:rPr lang="en-US" sz="1500" b="1" kern="1200" dirty="0" err="1">
                <a:solidFill>
                  <a:srgbClr val="FFFFFF"/>
                </a:solidFill>
                <a:sym typeface="Arial"/>
              </a:rPr>
              <a:t>siempre</a:t>
            </a:r>
            <a:r>
              <a:rPr lang="en-US" sz="1500" b="1" kern="1200" dirty="0">
                <a:solidFill>
                  <a:srgbClr val="FFFFFF"/>
                </a:solidFill>
                <a:sym typeface="Arial"/>
              </a:rPr>
              <a:t> </a:t>
            </a:r>
            <a:r>
              <a:rPr lang="en-US" sz="1500" b="1" kern="1200" dirty="0" err="1">
                <a:solidFill>
                  <a:srgbClr val="FFFFFF"/>
                </a:solidFill>
                <a:sym typeface="Arial"/>
              </a:rPr>
              <a:t>atenuarse</a:t>
            </a:r>
            <a:r>
              <a:rPr lang="en-US" sz="1500" b="1" kern="1200" dirty="0">
                <a:solidFill>
                  <a:srgbClr val="FFFFFF"/>
                </a:solidFill>
                <a:sym typeface="Arial"/>
              </a:rPr>
              <a:t> la </a:t>
            </a:r>
            <a:r>
              <a:rPr lang="en-US" sz="1500" b="1" kern="1200" dirty="0" err="1">
                <a:solidFill>
                  <a:srgbClr val="FFFFFF"/>
                </a:solidFill>
                <a:sym typeface="Arial"/>
              </a:rPr>
              <a:t>pena</a:t>
            </a:r>
            <a:r>
              <a:rPr lang="en-US" sz="1500" b="1" kern="1200" dirty="0">
                <a:solidFill>
                  <a:srgbClr val="FFFFFF"/>
                </a:solidFill>
                <a:sym typeface="Arial"/>
              </a:rPr>
              <a:t>, debe </a:t>
            </a:r>
            <a:r>
              <a:rPr lang="en-US" sz="1500" b="1" kern="1200" dirty="0" err="1">
                <a:solidFill>
                  <a:srgbClr val="FFFFFF"/>
                </a:solidFill>
                <a:sym typeface="Arial"/>
              </a:rPr>
              <a:t>en</a:t>
            </a:r>
            <a:r>
              <a:rPr lang="en-US" sz="1500" b="1" kern="1200" dirty="0">
                <a:solidFill>
                  <a:srgbClr val="FFFFFF"/>
                </a:solidFill>
                <a:sym typeface="Arial"/>
              </a:rPr>
              <a:t> </a:t>
            </a:r>
            <a:r>
              <a:rPr lang="en-US" sz="1500" b="1" kern="1200" dirty="0" err="1">
                <a:solidFill>
                  <a:srgbClr val="FFFFFF"/>
                </a:solidFill>
                <a:sym typeface="Arial"/>
              </a:rPr>
              <a:t>su</a:t>
            </a:r>
            <a:r>
              <a:rPr lang="en-US" sz="1500" b="1" kern="1200" dirty="0">
                <a:solidFill>
                  <a:srgbClr val="FFFFFF"/>
                </a:solidFill>
                <a:sym typeface="Arial"/>
              </a:rPr>
              <a:t> </a:t>
            </a:r>
            <a:r>
              <a:rPr lang="en-US" sz="1500" b="1" kern="1200" dirty="0" err="1">
                <a:solidFill>
                  <a:srgbClr val="FFFFFF"/>
                </a:solidFill>
                <a:sym typeface="Arial"/>
              </a:rPr>
              <a:t>caso</a:t>
            </a:r>
            <a:r>
              <a:rPr lang="en-US" sz="1500" b="1" kern="1200" dirty="0">
                <a:solidFill>
                  <a:srgbClr val="FFFFFF"/>
                </a:solidFill>
                <a:sym typeface="Arial"/>
              </a:rPr>
              <a:t> </a:t>
            </a:r>
            <a:r>
              <a:rPr lang="en-US" sz="1500" b="1" kern="1200" dirty="0" err="1">
                <a:solidFill>
                  <a:srgbClr val="FFFFFF"/>
                </a:solidFill>
                <a:sym typeface="Arial"/>
              </a:rPr>
              <a:t>explicar</a:t>
            </a:r>
            <a:r>
              <a:rPr lang="en-US" sz="1500" b="1" kern="1200" dirty="0">
                <a:solidFill>
                  <a:srgbClr val="FFFFFF"/>
                </a:solidFill>
                <a:sym typeface="Arial"/>
              </a:rPr>
              <a:t> las </a:t>
            </a:r>
            <a:r>
              <a:rPr lang="en-US" sz="1500" b="1" kern="1200" dirty="0" err="1">
                <a:solidFill>
                  <a:srgbClr val="FFFFFF"/>
                </a:solidFill>
                <a:sym typeface="Arial"/>
              </a:rPr>
              <a:t>razones</a:t>
            </a:r>
            <a:r>
              <a:rPr lang="en-US" sz="1500" b="1" kern="1200" dirty="0">
                <a:solidFill>
                  <a:srgbClr val="FFFFFF"/>
                </a:solidFill>
                <a:sym typeface="Arial"/>
              </a:rPr>
              <a:t> </a:t>
            </a:r>
            <a:r>
              <a:rPr lang="en-US" sz="1500" b="1" kern="1200" dirty="0" err="1">
                <a:solidFill>
                  <a:srgbClr val="FFFFFF"/>
                </a:solidFill>
                <a:sym typeface="Arial"/>
              </a:rPr>
              <a:t>añadidas</a:t>
            </a:r>
            <a:r>
              <a:rPr lang="en-US" sz="1500" b="1" kern="1200" dirty="0">
                <a:solidFill>
                  <a:srgbClr val="FFFFFF"/>
                </a:solidFill>
                <a:sym typeface="Arial"/>
              </a:rPr>
              <a:t> que </a:t>
            </a:r>
            <a:r>
              <a:rPr lang="en-US" sz="1500" b="1" kern="1200" dirty="0" err="1">
                <a:solidFill>
                  <a:srgbClr val="FFFFFF"/>
                </a:solidFill>
                <a:sym typeface="Arial"/>
              </a:rPr>
              <a:t>desplieguen</a:t>
            </a:r>
            <a:r>
              <a:rPr lang="en-US" sz="1500" b="1" kern="1200" dirty="0">
                <a:solidFill>
                  <a:srgbClr val="FFFFFF"/>
                </a:solidFill>
                <a:sym typeface="Arial"/>
              </a:rPr>
              <a:t> </a:t>
            </a:r>
            <a:r>
              <a:rPr lang="en-US" sz="1500" b="1" kern="1200" dirty="0" err="1">
                <a:solidFill>
                  <a:srgbClr val="FFFFFF"/>
                </a:solidFill>
                <a:sym typeface="Arial"/>
              </a:rPr>
              <a:t>más</a:t>
            </a:r>
            <a:r>
              <a:rPr lang="en-US" sz="1500" b="1" kern="1200" dirty="0">
                <a:solidFill>
                  <a:srgbClr val="FFFFFF"/>
                </a:solidFill>
                <a:sym typeface="Arial"/>
              </a:rPr>
              <a:t> </a:t>
            </a:r>
            <a:r>
              <a:rPr lang="en-US" sz="1500" b="1" kern="1200" dirty="0" err="1">
                <a:solidFill>
                  <a:srgbClr val="FFFFFF"/>
                </a:solidFill>
                <a:sym typeface="Arial"/>
              </a:rPr>
              <a:t>intensidad</a:t>
            </a:r>
            <a:r>
              <a:rPr lang="en-US" sz="1500" b="1" kern="1200" dirty="0">
                <a:solidFill>
                  <a:srgbClr val="FFFFFF"/>
                </a:solidFill>
                <a:sym typeface="Arial"/>
              </a:rPr>
              <a:t> </a:t>
            </a:r>
            <a:r>
              <a:rPr lang="en-US" sz="1500" b="1" kern="1200" dirty="0" err="1">
                <a:solidFill>
                  <a:srgbClr val="FFFFFF"/>
                </a:solidFill>
                <a:sym typeface="Arial"/>
              </a:rPr>
              <a:t>frente</a:t>
            </a:r>
            <a:r>
              <a:rPr lang="en-US" sz="1500" b="1" kern="1200" dirty="0">
                <a:solidFill>
                  <a:srgbClr val="FFFFFF"/>
                </a:solidFill>
                <a:sym typeface="Arial"/>
              </a:rPr>
              <a:t> a la </a:t>
            </a:r>
            <a:r>
              <a:rPr lang="en-US" sz="1500" b="1" kern="1200" dirty="0" err="1">
                <a:solidFill>
                  <a:srgbClr val="FFFFFF"/>
                </a:solidFill>
                <a:sym typeface="Arial"/>
              </a:rPr>
              <a:t>aconsejada</a:t>
            </a:r>
            <a:r>
              <a:rPr lang="en-US" sz="1500" b="1" kern="1200" dirty="0">
                <a:solidFill>
                  <a:srgbClr val="FFFFFF"/>
                </a:solidFill>
                <a:sym typeface="Arial"/>
              </a:rPr>
              <a:t> </a:t>
            </a:r>
            <a:r>
              <a:rPr lang="en-US" sz="1500" b="1" kern="1200" dirty="0" err="1">
                <a:solidFill>
                  <a:srgbClr val="FFFFFF"/>
                </a:solidFill>
                <a:sym typeface="Arial"/>
              </a:rPr>
              <a:t>rebaja</a:t>
            </a:r>
            <a:r>
              <a:rPr lang="en-US" sz="1500" b="1" kern="1200" dirty="0">
                <a:solidFill>
                  <a:srgbClr val="FFFFFF"/>
                </a:solidFill>
                <a:sym typeface="Arial"/>
              </a:rPr>
              <a:t> por </a:t>
            </a:r>
            <a:r>
              <a:rPr lang="en-US" sz="1500" b="1" kern="1200" dirty="0" err="1">
                <a:solidFill>
                  <a:srgbClr val="FFFFFF"/>
                </a:solidFill>
                <a:sym typeface="Arial"/>
              </a:rPr>
              <a:t>su</a:t>
            </a:r>
            <a:r>
              <a:rPr lang="en-US" sz="1500" b="1" kern="1200" dirty="0">
                <a:solidFill>
                  <a:srgbClr val="FFFFFF"/>
                </a:solidFill>
                <a:sym typeface="Arial"/>
              </a:rPr>
              <a:t> </a:t>
            </a:r>
            <a:r>
              <a:rPr lang="en-US" sz="1500" b="1" kern="1200" dirty="0" err="1">
                <a:solidFill>
                  <a:srgbClr val="FFFFFF"/>
                </a:solidFill>
                <a:sym typeface="Arial"/>
              </a:rPr>
              <a:t>condición</a:t>
            </a:r>
            <a:r>
              <a:rPr lang="en-US" sz="1500" b="1" kern="1200" dirty="0">
                <a:solidFill>
                  <a:srgbClr val="FFFFFF"/>
                </a:solidFill>
                <a:sym typeface="Arial"/>
              </a:rPr>
              <a:t> de </a:t>
            </a:r>
            <a:r>
              <a:rPr lang="en-US" sz="1500" b="1" kern="1200" dirty="0" err="1">
                <a:solidFill>
                  <a:srgbClr val="FFFFFF"/>
                </a:solidFill>
                <a:sym typeface="Arial"/>
              </a:rPr>
              <a:t>tercero</a:t>
            </a:r>
            <a:r>
              <a:rPr lang="en-US" sz="1500" b="1" kern="1200" dirty="0">
                <a:solidFill>
                  <a:srgbClr val="FFFFFF"/>
                </a:solidFill>
                <a:sym typeface="Arial"/>
              </a:rPr>
              <a:t>.</a:t>
            </a:r>
            <a:endParaRPr lang="en-US" sz="1500" b="1" u="sng" kern="1200" dirty="0">
              <a:solidFill>
                <a:srgbClr val="FFFFFF"/>
              </a:solidFill>
              <a:latin typeface="+mn-lt"/>
              <a:ea typeface="+mn-ea"/>
              <a:cs typeface="+mn-cs"/>
              <a:sym typeface="Arial"/>
            </a:endParaRPr>
          </a:p>
        </p:txBody>
      </p:sp>
    </p:spTree>
  </p:cSld>
  <p:clrMapOvr>
    <a:overrideClrMapping bg1="dk1" tx1="lt1" bg2="dk2" tx2="lt2" accent1="accent1" accent2="accent2" accent3="accent3" accent4="accent4" accent5="accent5" accent6="accent6" hlink="hlink" folHlink="folHlink"/>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EFAF5D36-7988-4310-8B2D-E5F09D9BED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7255" y="-59376"/>
            <a:ext cx="9386886" cy="6923798"/>
            <a:chOff x="-329674" y="-51881"/>
            <a:chExt cx="12515851" cy="6923798"/>
          </a:xfrm>
        </p:grpSpPr>
        <p:sp>
          <p:nvSpPr>
            <p:cNvPr id="11" name="Freeform 5">
              <a:extLst>
                <a:ext uri="{FF2B5EF4-FFF2-40B4-BE49-F238E27FC236}">
                  <a16:creationId xmlns:a16="http://schemas.microsoft.com/office/drawing/2014/main" id="{F953B1DA-E7D8-48BB-8D67-425C7F7E06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319C148B-5C23-49B7-A373-AC1B7510B3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10B3CBEC-E6ED-4132-A94F-47AB0B93A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6607A26B-7FD4-4FE9-BCFA-2D1303693C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C00169AA-D2E0-467C-9CAE-BBF421EA30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24C43ADE-E7DB-48BC-B5F6-0C48D7AE41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F9B6CF03-8C6F-4A69-B803-56DF556167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0A6864AE-A239-4CD6-9D34-6CF7188F1B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B71C308D-6936-4397-A8AF-6D19C6EC0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FBD50843-2012-4AE6-91C9-537612E738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A676FD4C-815C-452E-8046-28FEA73824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66D402BD-5FE7-427A-8AE9-02D604B4C2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AA120BAC-3891-4E44-8E77-F37600AC72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DCD27D48-C30F-4CF5-8C39-64561E5AC8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BFB24C59-0439-4A08-B2D7-11CBD9E230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55E56104-C1D3-474D-8F49-E664100003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17D49068-5D60-449A-95AE-939E83EB96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4D4CF5CD-E36E-43E6-8712-A4880FFEA1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56A4EB06-C425-440E-BFF0-2D0E82E70D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1" name="Group 30">
            <a:extLst>
              <a:ext uri="{FF2B5EF4-FFF2-40B4-BE49-F238E27FC236}">
                <a16:creationId xmlns:a16="http://schemas.microsoft.com/office/drawing/2014/main" id="{AF2E2BED-E728-4BDF-A0D9-965E2E6CE3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51969" y="1186483"/>
            <a:ext cx="6636259" cy="4477933"/>
            <a:chOff x="1669293" y="1186483"/>
            <a:chExt cx="8848345" cy="4477933"/>
          </a:xfrm>
        </p:grpSpPr>
        <p:sp>
          <p:nvSpPr>
            <p:cNvPr id="32" name="Rectangle 31">
              <a:extLst>
                <a:ext uri="{FF2B5EF4-FFF2-40B4-BE49-F238E27FC236}">
                  <a16:creationId xmlns:a16="http://schemas.microsoft.com/office/drawing/2014/main" id="{4D555CD5-B818-433B-91B0-050C20215E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Isosceles Triangle 32">
              <a:extLst>
                <a:ext uri="{FF2B5EF4-FFF2-40B4-BE49-F238E27FC236}">
                  <a16:creationId xmlns:a16="http://schemas.microsoft.com/office/drawing/2014/main" id="{942D9584-E3E3-42F2-A08D-053C795536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Rectangle 33">
              <a:extLst>
                <a:ext uri="{FF2B5EF4-FFF2-40B4-BE49-F238E27FC236}">
                  <a16:creationId xmlns:a16="http://schemas.microsoft.com/office/drawing/2014/main" id="{82A66E12-53B9-47C5-AA58-6A50081950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6" name="Rectangle 35">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7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7255" y="-59376"/>
            <a:ext cx="9386886" cy="6923798"/>
            <a:chOff x="-329674" y="-51881"/>
            <a:chExt cx="12515851" cy="6923798"/>
          </a:xfrm>
        </p:grpSpPr>
        <p:sp>
          <p:nvSpPr>
            <p:cNvPr id="39"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8"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9"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0"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1"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7"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Título 1">
            <a:extLst>
              <a:ext uri="{FF2B5EF4-FFF2-40B4-BE49-F238E27FC236}">
                <a16:creationId xmlns:a16="http://schemas.microsoft.com/office/drawing/2014/main" id="{69E64273-749D-7D4D-BF33-DA636EEC8AB2}"/>
              </a:ext>
            </a:extLst>
          </p:cNvPr>
          <p:cNvSpPr>
            <a:spLocks noGrp="1"/>
          </p:cNvSpPr>
          <p:nvPr>
            <p:ph type="title"/>
          </p:nvPr>
        </p:nvSpPr>
        <p:spPr>
          <a:xfrm>
            <a:off x="1033818" y="5199797"/>
            <a:ext cx="7076364" cy="789673"/>
          </a:xfrm>
        </p:spPr>
        <p:txBody>
          <a:bodyPr vert="horz" lIns="228600" tIns="228600" rIns="228600" bIns="0" rtlCol="0" anchor="ctr">
            <a:normAutofit/>
          </a:bodyPr>
          <a:lstStyle/>
          <a:p>
            <a:pPr defTabSz="914400">
              <a:lnSpc>
                <a:spcPct val="80000"/>
              </a:lnSpc>
            </a:pPr>
            <a:r>
              <a:rPr lang="en-US" sz="3500" spc="-150" baseline="0">
                <a:solidFill>
                  <a:schemeClr val="bg1"/>
                </a:solidFill>
              </a:rPr>
              <a:t>CONCURSOS</a:t>
            </a:r>
          </a:p>
        </p:txBody>
      </p:sp>
      <p:graphicFrame>
        <p:nvGraphicFramePr>
          <p:cNvPr id="5" name="Marcador de texto 2">
            <a:extLst>
              <a:ext uri="{FF2B5EF4-FFF2-40B4-BE49-F238E27FC236}">
                <a16:creationId xmlns:a16="http://schemas.microsoft.com/office/drawing/2014/main" id="{EB395CF1-3749-4627-87F5-AFB9C81FB6D1}"/>
              </a:ext>
            </a:extLst>
          </p:cNvPr>
          <p:cNvGraphicFramePr/>
          <p:nvPr>
            <p:extLst>
              <p:ext uri="{D42A27DB-BD31-4B8C-83A1-F6EECF244321}">
                <p14:modId xmlns:p14="http://schemas.microsoft.com/office/powerpoint/2010/main" val="1496472449"/>
              </p:ext>
            </p:extLst>
          </p:nvPr>
        </p:nvGraphicFramePr>
        <p:xfrm>
          <a:off x="264695" y="12033"/>
          <a:ext cx="8698831" cy="54262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99005494"/>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D96D4BBD-1A4C-934E-A435-1C21418C60B1}"/>
              </a:ext>
            </a:extLst>
          </p:cNvPr>
          <p:cNvSpPr>
            <a:spLocks noGrp="1"/>
          </p:cNvSpPr>
          <p:nvPr>
            <p:ph type="body" idx="1"/>
          </p:nvPr>
        </p:nvSpPr>
        <p:spPr>
          <a:xfrm>
            <a:off x="621608" y="1922304"/>
            <a:ext cx="4326332" cy="3243995"/>
          </a:xfrm>
        </p:spPr>
        <p:txBody>
          <a:bodyPr vert="horz" lIns="91440" tIns="45720" rIns="91440" bIns="45720" rtlCol="0" anchor="ctr">
            <a:noAutofit/>
          </a:bodyPr>
          <a:lstStyle/>
          <a:p>
            <a:pPr marL="0" indent="0" defTabSz="914400">
              <a:buClr>
                <a:schemeClr val="accent1"/>
              </a:buClr>
              <a:buNone/>
            </a:pPr>
            <a:r>
              <a:rPr lang="en-US" sz="1800" b="1" dirty="0">
                <a:solidFill>
                  <a:srgbClr val="FF0000"/>
                </a:solidFill>
              </a:rPr>
              <a:t>Al ser un </a:t>
            </a:r>
            <a:r>
              <a:rPr lang="en-US" sz="1800" b="1" dirty="0" err="1">
                <a:solidFill>
                  <a:srgbClr val="FF0000"/>
                </a:solidFill>
              </a:rPr>
              <a:t>delito</a:t>
            </a:r>
            <a:r>
              <a:rPr lang="en-US" sz="1800" b="1" dirty="0">
                <a:solidFill>
                  <a:srgbClr val="FF0000"/>
                </a:solidFill>
              </a:rPr>
              <a:t> que </a:t>
            </a:r>
            <a:r>
              <a:rPr lang="en-US" sz="1800" b="1" dirty="0" err="1">
                <a:solidFill>
                  <a:srgbClr val="FF0000"/>
                </a:solidFill>
              </a:rPr>
              <a:t>puede</a:t>
            </a:r>
            <a:r>
              <a:rPr lang="en-US" sz="1800" b="1" dirty="0">
                <a:solidFill>
                  <a:srgbClr val="FF0000"/>
                </a:solidFill>
              </a:rPr>
              <a:t> </a:t>
            </a:r>
            <a:r>
              <a:rPr lang="en-US" sz="1800" b="1" dirty="0" err="1">
                <a:solidFill>
                  <a:srgbClr val="FF0000"/>
                </a:solidFill>
              </a:rPr>
              <a:t>integrar</a:t>
            </a:r>
            <a:r>
              <a:rPr lang="en-US" sz="1800" b="1" dirty="0">
                <a:solidFill>
                  <a:srgbClr val="FF0000"/>
                </a:solidFill>
              </a:rPr>
              <a:t> </a:t>
            </a:r>
            <a:r>
              <a:rPr lang="en-US" sz="1800" b="1" dirty="0" err="1">
                <a:solidFill>
                  <a:srgbClr val="FF0000"/>
                </a:solidFill>
              </a:rPr>
              <a:t>diversos</a:t>
            </a:r>
            <a:r>
              <a:rPr lang="en-US" sz="1800" b="1" dirty="0">
                <a:solidFill>
                  <a:srgbClr val="FF0000"/>
                </a:solidFill>
              </a:rPr>
              <a:t> </a:t>
            </a:r>
            <a:r>
              <a:rPr lang="en-US" sz="1800" b="1" dirty="0" err="1">
                <a:solidFill>
                  <a:srgbClr val="FF0000"/>
                </a:solidFill>
              </a:rPr>
              <a:t>comportamientos</a:t>
            </a:r>
            <a:r>
              <a:rPr lang="en-US" sz="1800" b="1" dirty="0">
                <a:solidFill>
                  <a:srgbClr val="FF0000"/>
                </a:solidFill>
              </a:rPr>
              <a:t> </a:t>
            </a:r>
            <a:r>
              <a:rPr lang="en-US" sz="1800" b="1" dirty="0" err="1">
                <a:solidFill>
                  <a:srgbClr val="FF0000"/>
                </a:solidFill>
              </a:rPr>
              <a:t>jurídicos</a:t>
            </a:r>
            <a:r>
              <a:rPr lang="en-US" sz="1800" b="1" dirty="0">
                <a:solidFill>
                  <a:srgbClr val="FF0000"/>
                </a:solidFill>
              </a:rPr>
              <a:t> </a:t>
            </a:r>
            <a:r>
              <a:rPr lang="en-US" sz="1800" b="1" dirty="0" err="1">
                <a:solidFill>
                  <a:srgbClr val="FF0000"/>
                </a:solidFill>
              </a:rPr>
              <a:t>equivalentes</a:t>
            </a:r>
            <a:r>
              <a:rPr lang="en-US" sz="1800" b="1" dirty="0">
                <a:solidFill>
                  <a:srgbClr val="FF0000"/>
                </a:solidFill>
              </a:rPr>
              <a:t>, </a:t>
            </a:r>
            <a:r>
              <a:rPr lang="en-US" sz="1800" b="1" dirty="0" err="1">
                <a:solidFill>
                  <a:srgbClr val="FF0000"/>
                </a:solidFill>
              </a:rPr>
              <a:t>concebidos</a:t>
            </a:r>
            <a:r>
              <a:rPr lang="en-US" sz="1800" b="1" dirty="0">
                <a:solidFill>
                  <a:srgbClr val="FF0000"/>
                </a:solidFill>
              </a:rPr>
              <a:t> con el </a:t>
            </a:r>
            <a:r>
              <a:rPr lang="en-US" sz="1800" b="1" dirty="0" err="1">
                <a:solidFill>
                  <a:srgbClr val="FF0000"/>
                </a:solidFill>
              </a:rPr>
              <a:t>mismo</a:t>
            </a:r>
            <a:r>
              <a:rPr lang="en-US" sz="1800" b="1" dirty="0">
                <a:solidFill>
                  <a:srgbClr val="FF0000"/>
                </a:solidFill>
              </a:rPr>
              <a:t> </a:t>
            </a:r>
            <a:r>
              <a:rPr lang="en-US" sz="1800" b="1" dirty="0" err="1">
                <a:solidFill>
                  <a:srgbClr val="FF0000"/>
                </a:solidFill>
              </a:rPr>
              <a:t>propósito</a:t>
            </a:r>
            <a:r>
              <a:rPr lang="en-US" sz="1800" b="1" dirty="0">
                <a:solidFill>
                  <a:srgbClr val="FF0000"/>
                </a:solidFill>
              </a:rPr>
              <a:t> o </a:t>
            </a:r>
            <a:r>
              <a:rPr lang="en-US" sz="1800" b="1" dirty="0" err="1">
                <a:solidFill>
                  <a:srgbClr val="FF0000"/>
                </a:solidFill>
              </a:rPr>
              <a:t>finalidad</a:t>
            </a:r>
            <a:r>
              <a:rPr lang="en-US" sz="1800" b="1" dirty="0">
                <a:solidFill>
                  <a:srgbClr val="FF0000"/>
                </a:solidFill>
              </a:rPr>
              <a:t>, </a:t>
            </a:r>
            <a:r>
              <a:rPr lang="en-US" sz="1800" b="1" dirty="0" err="1">
                <a:solidFill>
                  <a:srgbClr val="FF0000"/>
                </a:solidFill>
              </a:rPr>
              <a:t>ejecución</a:t>
            </a:r>
            <a:r>
              <a:rPr lang="en-US" sz="1800" b="1" dirty="0">
                <a:solidFill>
                  <a:srgbClr val="FF0000"/>
                </a:solidFill>
              </a:rPr>
              <a:t> del </a:t>
            </a:r>
            <a:r>
              <a:rPr lang="en-US" sz="1800" b="1" dirty="0" err="1">
                <a:solidFill>
                  <a:srgbClr val="FF0000"/>
                </a:solidFill>
              </a:rPr>
              <a:t>mismo</a:t>
            </a:r>
            <a:r>
              <a:rPr lang="en-US" sz="1800" b="1" dirty="0">
                <a:solidFill>
                  <a:srgbClr val="FF0000"/>
                </a:solidFill>
              </a:rPr>
              <a:t> plan (</a:t>
            </a:r>
            <a:r>
              <a:rPr lang="en-US" sz="1800" b="1" dirty="0" err="1">
                <a:solidFill>
                  <a:srgbClr val="FF0000"/>
                </a:solidFill>
              </a:rPr>
              <a:t>sustracción</a:t>
            </a:r>
            <a:r>
              <a:rPr lang="en-US" sz="1800" b="1" dirty="0">
                <a:solidFill>
                  <a:srgbClr val="FF0000"/>
                </a:solidFill>
              </a:rPr>
              <a:t> del </a:t>
            </a:r>
            <a:r>
              <a:rPr lang="en-US" sz="1800" b="1" dirty="0" err="1">
                <a:solidFill>
                  <a:srgbClr val="FF0000"/>
                </a:solidFill>
              </a:rPr>
              <a:t>patrimonio</a:t>
            </a:r>
            <a:r>
              <a:rPr lang="en-US" sz="1800" b="1" dirty="0">
                <a:solidFill>
                  <a:srgbClr val="FF0000"/>
                </a:solidFill>
              </a:rPr>
              <a:t> a la </a:t>
            </a:r>
            <a:r>
              <a:rPr lang="en-US" sz="1800" b="1" dirty="0" err="1">
                <a:solidFill>
                  <a:srgbClr val="FF0000"/>
                </a:solidFill>
              </a:rPr>
              <a:t>acción</a:t>
            </a:r>
            <a:r>
              <a:rPr lang="en-US" sz="1800" b="1" dirty="0">
                <a:solidFill>
                  <a:srgbClr val="FF0000"/>
                </a:solidFill>
              </a:rPr>
              <a:t> de sus </a:t>
            </a:r>
            <a:r>
              <a:rPr lang="en-US" sz="1800" b="1" dirty="0" err="1">
                <a:solidFill>
                  <a:srgbClr val="FF0000"/>
                </a:solidFill>
              </a:rPr>
              <a:t>acreedores</a:t>
            </a:r>
            <a:r>
              <a:rPr lang="en-US" sz="1800" b="1" dirty="0">
                <a:solidFill>
                  <a:srgbClr val="FF0000"/>
                </a:solidFill>
              </a:rPr>
              <a:t>) </a:t>
            </a:r>
            <a:r>
              <a:rPr lang="en-US" sz="1800" b="1" u="sng" dirty="0">
                <a:solidFill>
                  <a:srgbClr val="FF0000"/>
                </a:solidFill>
              </a:rPr>
              <a:t>el </a:t>
            </a:r>
            <a:r>
              <a:rPr lang="en-US" sz="1800" b="1" u="sng" dirty="0" err="1">
                <a:solidFill>
                  <a:srgbClr val="FF0000"/>
                </a:solidFill>
              </a:rPr>
              <a:t>delito</a:t>
            </a:r>
            <a:r>
              <a:rPr lang="en-US" sz="1800" b="1" u="sng" dirty="0">
                <a:solidFill>
                  <a:srgbClr val="FF0000"/>
                </a:solidFill>
              </a:rPr>
              <a:t> se </a:t>
            </a:r>
            <a:r>
              <a:rPr lang="en-US" sz="1800" b="1" u="sng" dirty="0" err="1">
                <a:solidFill>
                  <a:srgbClr val="FF0000"/>
                </a:solidFill>
              </a:rPr>
              <a:t>consuma</a:t>
            </a:r>
            <a:r>
              <a:rPr lang="en-US" sz="1800" b="1" u="sng" dirty="0">
                <a:solidFill>
                  <a:srgbClr val="FF0000"/>
                </a:solidFill>
              </a:rPr>
              <a:t> </a:t>
            </a:r>
            <a:r>
              <a:rPr lang="en-US" sz="1800" b="1" u="sng" dirty="0" err="1">
                <a:solidFill>
                  <a:srgbClr val="FF0000"/>
                </a:solidFill>
              </a:rPr>
              <a:t>cuando</a:t>
            </a:r>
            <a:r>
              <a:rPr lang="en-US" sz="1800" b="1" u="sng" dirty="0">
                <a:solidFill>
                  <a:srgbClr val="FF0000"/>
                </a:solidFill>
              </a:rPr>
              <a:t> se </a:t>
            </a:r>
            <a:r>
              <a:rPr lang="en-US" sz="1800" b="1" u="sng" dirty="0" err="1">
                <a:solidFill>
                  <a:srgbClr val="FF0000"/>
                </a:solidFill>
              </a:rPr>
              <a:t>ejecuta</a:t>
            </a:r>
            <a:r>
              <a:rPr lang="en-US" sz="1800" b="1" u="sng" dirty="0">
                <a:solidFill>
                  <a:srgbClr val="FF0000"/>
                </a:solidFill>
              </a:rPr>
              <a:t> a </a:t>
            </a:r>
            <a:r>
              <a:rPr lang="en-US" sz="1800" b="1" u="sng" dirty="0" err="1">
                <a:solidFill>
                  <a:srgbClr val="FF0000"/>
                </a:solidFill>
              </a:rPr>
              <a:t>última</a:t>
            </a:r>
            <a:r>
              <a:rPr lang="en-US" sz="1800" b="1" u="sng" dirty="0">
                <a:solidFill>
                  <a:srgbClr val="FF0000"/>
                </a:solidFill>
              </a:rPr>
              <a:t> </a:t>
            </a:r>
            <a:r>
              <a:rPr lang="en-US" sz="1800" b="1" u="sng" dirty="0" err="1">
                <a:solidFill>
                  <a:srgbClr val="FF0000"/>
                </a:solidFill>
              </a:rPr>
              <a:t>acción</a:t>
            </a:r>
            <a:r>
              <a:rPr lang="en-US" sz="1800" b="1" u="sng" dirty="0">
                <a:solidFill>
                  <a:srgbClr val="FF0000"/>
                </a:solidFill>
              </a:rPr>
              <a:t> que </a:t>
            </a:r>
            <a:r>
              <a:rPr lang="en-US" sz="1800" b="1" u="sng" dirty="0" err="1">
                <a:solidFill>
                  <a:srgbClr val="FF0000"/>
                </a:solidFill>
              </a:rPr>
              <a:t>configura</a:t>
            </a:r>
            <a:r>
              <a:rPr lang="en-US" sz="1800" b="1" u="sng" dirty="0">
                <a:solidFill>
                  <a:srgbClr val="FF0000"/>
                </a:solidFill>
              </a:rPr>
              <a:t> el </a:t>
            </a:r>
            <a:r>
              <a:rPr lang="en-US" sz="1800" b="1" u="sng" dirty="0" err="1">
                <a:solidFill>
                  <a:srgbClr val="FF0000"/>
                </a:solidFill>
              </a:rPr>
              <a:t>complejo</a:t>
            </a:r>
            <a:r>
              <a:rPr lang="en-US" sz="1800" b="1" u="sng" dirty="0">
                <a:solidFill>
                  <a:srgbClr val="FF0000"/>
                </a:solidFill>
              </a:rPr>
              <a:t> </a:t>
            </a:r>
            <a:r>
              <a:rPr lang="en-US" sz="1800" b="1" u="sng" dirty="0" err="1">
                <a:solidFill>
                  <a:srgbClr val="FF0000"/>
                </a:solidFill>
              </a:rPr>
              <a:t>delictivo</a:t>
            </a:r>
            <a:r>
              <a:rPr lang="en-US" sz="1800" b="1" u="sng" dirty="0">
                <a:solidFill>
                  <a:srgbClr val="FF0000"/>
                </a:solidFill>
              </a:rPr>
              <a:t> </a:t>
            </a:r>
            <a:r>
              <a:rPr lang="en-US" sz="1800" b="1" dirty="0">
                <a:solidFill>
                  <a:srgbClr val="FF0000"/>
                </a:solidFill>
              </a:rPr>
              <a:t>(STS 48/23, 2-2).</a:t>
            </a:r>
          </a:p>
        </p:txBody>
      </p:sp>
      <p:pic>
        <p:nvPicPr>
          <p:cNvPr id="5" name="Picture 4" descr="Marca de exclamación sobre fondo amarillo">
            <a:extLst>
              <a:ext uri="{FF2B5EF4-FFF2-40B4-BE49-F238E27FC236}">
                <a16:creationId xmlns:a16="http://schemas.microsoft.com/office/drawing/2014/main" id="{DD60C465-C4D3-DFAA-99CB-D59DA8C5A15F}"/>
              </a:ext>
            </a:extLst>
          </p:cNvPr>
          <p:cNvPicPr>
            <a:picLocks noChangeAspect="1"/>
          </p:cNvPicPr>
          <p:nvPr/>
        </p:nvPicPr>
        <p:blipFill rotWithShape="1">
          <a:blip r:embed="rId2"/>
          <a:srcRect l="37422" r="24505"/>
          <a:stretch/>
        </p:blipFill>
        <p:spPr>
          <a:xfrm>
            <a:off x="5662396" y="227"/>
            <a:ext cx="3481375" cy="6858000"/>
          </a:xfrm>
          <a:prstGeom prst="rect">
            <a:avLst/>
          </a:prstGeom>
        </p:spPr>
      </p:pic>
      <p:sp>
        <p:nvSpPr>
          <p:cNvPr id="4" name="CuadroTexto 3">
            <a:extLst>
              <a:ext uri="{FF2B5EF4-FFF2-40B4-BE49-F238E27FC236}">
                <a16:creationId xmlns:a16="http://schemas.microsoft.com/office/drawing/2014/main" id="{D7B63956-7072-DE41-A181-5A6C54117DBD}"/>
              </a:ext>
            </a:extLst>
          </p:cNvPr>
          <p:cNvSpPr txBox="1"/>
          <p:nvPr/>
        </p:nvSpPr>
        <p:spPr>
          <a:xfrm>
            <a:off x="770021" y="1142999"/>
            <a:ext cx="3645568" cy="369332"/>
          </a:xfrm>
          <a:prstGeom prst="rect">
            <a:avLst/>
          </a:prstGeom>
          <a:noFill/>
        </p:spPr>
        <p:txBody>
          <a:bodyPr wrap="square" rtlCol="0">
            <a:spAutoFit/>
          </a:bodyPr>
          <a:lstStyle/>
          <a:p>
            <a:pPr algn="ctr"/>
            <a:r>
              <a:rPr lang="en-US" sz="1800" b="1" spc="-150" dirty="0" err="1">
                <a:solidFill>
                  <a:srgbClr val="FF0000"/>
                </a:solidFill>
              </a:rPr>
              <a:t>Efectos</a:t>
            </a:r>
            <a:r>
              <a:rPr lang="en-US" sz="1800" b="1" spc="-150" dirty="0">
                <a:solidFill>
                  <a:srgbClr val="FF0000"/>
                </a:solidFill>
              </a:rPr>
              <a:t> </a:t>
            </a:r>
            <a:r>
              <a:rPr lang="en-US" sz="1800" b="1" spc="-150" dirty="0" err="1">
                <a:solidFill>
                  <a:srgbClr val="FF0000"/>
                </a:solidFill>
              </a:rPr>
              <a:t>en</a:t>
            </a:r>
            <a:r>
              <a:rPr lang="en-US" sz="1800" b="1" spc="-150" dirty="0">
                <a:solidFill>
                  <a:srgbClr val="FF0000"/>
                </a:solidFill>
              </a:rPr>
              <a:t> </a:t>
            </a:r>
            <a:r>
              <a:rPr lang="en-US" sz="1800" b="1" spc="-150" dirty="0" err="1">
                <a:solidFill>
                  <a:srgbClr val="FF0000"/>
                </a:solidFill>
              </a:rPr>
              <a:t>materia</a:t>
            </a:r>
            <a:r>
              <a:rPr lang="en-US" sz="1800" b="1" spc="-150" dirty="0">
                <a:solidFill>
                  <a:srgbClr val="FF0000"/>
                </a:solidFill>
              </a:rPr>
              <a:t> de </a:t>
            </a:r>
            <a:r>
              <a:rPr lang="en-US" sz="1800" b="1" spc="-150" dirty="0" err="1">
                <a:solidFill>
                  <a:srgbClr val="FF0000"/>
                </a:solidFill>
              </a:rPr>
              <a:t>prescripción</a:t>
            </a:r>
            <a:endParaRPr lang="es-ES" b="1" dirty="0">
              <a:solidFill>
                <a:srgbClr val="FF0000"/>
              </a:solidFill>
            </a:endParaRPr>
          </a:p>
        </p:txBody>
      </p:sp>
    </p:spTree>
    <p:extLst>
      <p:ext uri="{BB962C8B-B14F-4D97-AF65-F5344CB8AC3E}">
        <p14:creationId xmlns:p14="http://schemas.microsoft.com/office/powerpoint/2010/main" val="570794771"/>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CF51BC-E745-CD41-8079-B87693F63D23}"/>
              </a:ext>
            </a:extLst>
          </p:cNvPr>
          <p:cNvSpPr>
            <a:spLocks noGrp="1"/>
          </p:cNvSpPr>
          <p:nvPr>
            <p:ph type="title"/>
          </p:nvPr>
        </p:nvSpPr>
        <p:spPr>
          <a:xfrm>
            <a:off x="601579" y="2141621"/>
            <a:ext cx="2634916" cy="1720516"/>
          </a:xfrm>
        </p:spPr>
        <p:txBody>
          <a:bodyPr vert="horz" lIns="228600" tIns="228600" rIns="228600" bIns="228600" rtlCol="0" anchor="ctr">
            <a:normAutofit/>
          </a:bodyPr>
          <a:lstStyle/>
          <a:p>
            <a:pPr defTabSz="914400"/>
            <a:r>
              <a:rPr lang="en-US" sz="4000" spc="-150" dirty="0" err="1">
                <a:solidFill>
                  <a:srgbClr val="FFFEFF"/>
                </a:solidFill>
              </a:rPr>
              <a:t>Concurso</a:t>
            </a:r>
            <a:r>
              <a:rPr lang="en-US" sz="4000" spc="-150" dirty="0">
                <a:solidFill>
                  <a:srgbClr val="FFFEFF"/>
                </a:solidFill>
              </a:rPr>
              <a:t> de </a:t>
            </a:r>
            <a:r>
              <a:rPr lang="en-US" sz="4000" spc="-150" dirty="0" err="1">
                <a:solidFill>
                  <a:srgbClr val="FFFEFF"/>
                </a:solidFill>
              </a:rPr>
              <a:t>normas</a:t>
            </a:r>
            <a:endParaRPr lang="en-US" sz="4000" spc="-150" dirty="0">
              <a:solidFill>
                <a:srgbClr val="FFFEFF"/>
              </a:solidFill>
            </a:endParaRPr>
          </a:p>
        </p:txBody>
      </p:sp>
      <p:sp>
        <p:nvSpPr>
          <p:cNvPr id="3" name="Marcador de texto 2">
            <a:extLst>
              <a:ext uri="{FF2B5EF4-FFF2-40B4-BE49-F238E27FC236}">
                <a16:creationId xmlns:a16="http://schemas.microsoft.com/office/drawing/2014/main" id="{E9F8DD77-C061-3A4A-A00B-8C385B2C0281}"/>
              </a:ext>
            </a:extLst>
          </p:cNvPr>
          <p:cNvSpPr>
            <a:spLocks noGrp="1"/>
          </p:cNvSpPr>
          <p:nvPr>
            <p:ph type="body" idx="1"/>
          </p:nvPr>
        </p:nvSpPr>
        <p:spPr>
          <a:xfrm>
            <a:off x="3332748" y="385011"/>
            <a:ext cx="5518362" cy="5955631"/>
          </a:xfrm>
        </p:spPr>
        <p:txBody>
          <a:bodyPr vert="horz" lIns="91440" tIns="45720" rIns="91440" bIns="45720" rtlCol="0" anchor="ctr">
            <a:normAutofit/>
          </a:bodyPr>
          <a:lstStyle/>
          <a:p>
            <a:pPr indent="-228600" algn="just" defTabSz="914400">
              <a:buClr>
                <a:schemeClr val="accent1"/>
              </a:buClr>
            </a:pPr>
            <a:r>
              <a:rPr lang="en-US" sz="1800" dirty="0"/>
              <a:t>SI SE CONSIDERA QUE QUE EL DELITO DE ALZAMIENTO DE BIENES ES UNA MODALIDAD DEFRAUDATORIA (</a:t>
            </a:r>
            <a:r>
              <a:rPr lang="en-US" sz="1800" dirty="0" err="1"/>
              <a:t>recordar</a:t>
            </a:r>
            <a:r>
              <a:rPr lang="en-US" sz="1800" dirty="0"/>
              <a:t> </a:t>
            </a:r>
            <a:r>
              <a:rPr lang="en-US" sz="1800" dirty="0" err="1"/>
              <a:t>conducta</a:t>
            </a:r>
            <a:r>
              <a:rPr lang="en-US" sz="1800" dirty="0"/>
              <a:t> </a:t>
            </a:r>
            <a:r>
              <a:rPr lang="en-US" sz="1800" dirty="0" err="1"/>
              <a:t>típica</a:t>
            </a:r>
            <a:r>
              <a:rPr lang="en-US" sz="1800" dirty="0"/>
              <a:t> “</a:t>
            </a:r>
            <a:r>
              <a:rPr lang="en-US" sz="1800" dirty="0" err="1"/>
              <a:t>maniobra</a:t>
            </a:r>
            <a:r>
              <a:rPr lang="en-US" sz="1800" dirty="0"/>
              <a:t> </a:t>
            </a:r>
            <a:r>
              <a:rPr lang="en-US" sz="1800" dirty="0" err="1"/>
              <a:t>fraudulenta</a:t>
            </a:r>
            <a:r>
              <a:rPr lang="en-US" sz="1800" dirty="0"/>
              <a:t>” y el 257.4 </a:t>
            </a:r>
            <a:r>
              <a:rPr lang="en-US" sz="1800" dirty="0" err="1"/>
              <a:t>remite</a:t>
            </a:r>
            <a:r>
              <a:rPr lang="en-US" sz="1800" dirty="0"/>
              <a:t> a 250.1.5º </a:t>
            </a:r>
            <a:r>
              <a:rPr lang="en-US" sz="1800" dirty="0" err="1"/>
              <a:t>expresamente</a:t>
            </a:r>
            <a:r>
              <a:rPr lang="en-US" sz="1800" dirty="0"/>
              <a:t>) CUANDO SE SOLAPAN TEMPORALMENTE E INCLUSO MATERIALMENTE DOS CONDUCTAS DERIVACIÓN DE UN PROPÓSITO ÚNICO DEFRAUDATORIO, las </a:t>
            </a:r>
            <a:r>
              <a:rPr lang="en-US" sz="1800" dirty="0" err="1"/>
              <a:t>acciones</a:t>
            </a:r>
            <a:r>
              <a:rPr lang="en-US" sz="1800" dirty="0"/>
              <a:t> son </a:t>
            </a:r>
            <a:r>
              <a:rPr lang="en-US" sz="1800" dirty="0" err="1"/>
              <a:t>anverso</a:t>
            </a:r>
            <a:r>
              <a:rPr lang="en-US" sz="1800" dirty="0"/>
              <a:t> y reverso de la </a:t>
            </a:r>
            <a:r>
              <a:rPr lang="en-US" sz="1800" dirty="0" err="1"/>
              <a:t>misma</a:t>
            </a:r>
            <a:r>
              <a:rPr lang="en-US" sz="1800" dirty="0"/>
              <a:t> </a:t>
            </a:r>
            <a:r>
              <a:rPr lang="en-US" sz="1800" dirty="0" err="1"/>
              <a:t>moneda</a:t>
            </a:r>
            <a:endParaRPr lang="en-US" sz="1800" dirty="0"/>
          </a:p>
          <a:p>
            <a:pPr lvl="1" indent="-228600" defTabSz="914400">
              <a:buClr>
                <a:schemeClr val="accent1"/>
              </a:buClr>
            </a:pPr>
            <a:r>
              <a:rPr lang="en-US" sz="1800" dirty="0" err="1"/>
              <a:t>Concurso</a:t>
            </a:r>
            <a:r>
              <a:rPr lang="en-US" sz="1800" dirty="0"/>
              <a:t> </a:t>
            </a:r>
            <a:r>
              <a:rPr lang="en-US" sz="1800" dirty="0" err="1"/>
              <a:t>leyes</a:t>
            </a:r>
            <a:r>
              <a:rPr lang="en-US" sz="1800" dirty="0"/>
              <a:t> con 305 (STS 747/22, 27-7)</a:t>
            </a:r>
          </a:p>
          <a:p>
            <a:pPr lvl="1" indent="-228600" defTabSz="914400">
              <a:buClr>
                <a:schemeClr val="accent1"/>
              </a:buClr>
            </a:pPr>
            <a:r>
              <a:rPr lang="en-US" sz="1800" dirty="0" err="1"/>
              <a:t>Concurso</a:t>
            </a:r>
            <a:r>
              <a:rPr lang="en-US" sz="1800" dirty="0"/>
              <a:t> </a:t>
            </a:r>
            <a:r>
              <a:rPr lang="en-US" sz="1800" dirty="0" err="1"/>
              <a:t>leyes</a:t>
            </a:r>
            <a:r>
              <a:rPr lang="en-US" sz="1800" dirty="0"/>
              <a:t> con 307 (STS 213/23, 23-3)</a:t>
            </a:r>
          </a:p>
          <a:p>
            <a:pPr lvl="1" indent="-228600" defTabSz="914400">
              <a:buClr>
                <a:schemeClr val="accent1"/>
              </a:buClr>
            </a:pPr>
            <a:r>
              <a:rPr lang="en-US" sz="1800" dirty="0"/>
              <a:t>NO hay </a:t>
            </a:r>
            <a:r>
              <a:rPr lang="en-US" sz="1800" dirty="0" err="1"/>
              <a:t>concurso</a:t>
            </a:r>
            <a:r>
              <a:rPr lang="en-US" sz="1800" dirty="0"/>
              <a:t> de </a:t>
            </a:r>
            <a:r>
              <a:rPr lang="en-US" sz="1800" dirty="0" err="1"/>
              <a:t>leyes</a:t>
            </a:r>
            <a:r>
              <a:rPr lang="en-US" sz="1800" dirty="0"/>
              <a:t> </a:t>
            </a:r>
            <a:r>
              <a:rPr lang="en-US" sz="1800" dirty="0" err="1"/>
              <a:t>si</a:t>
            </a:r>
            <a:r>
              <a:rPr lang="en-US" sz="1800" dirty="0"/>
              <a:t> hay </a:t>
            </a:r>
            <a:r>
              <a:rPr lang="en-US" sz="1800" dirty="0" err="1"/>
              <a:t>ruptura</a:t>
            </a:r>
            <a:r>
              <a:rPr lang="en-US" sz="1800" dirty="0"/>
              <a:t> temporal y </a:t>
            </a:r>
            <a:r>
              <a:rPr lang="en-US" sz="1800" dirty="0" err="1"/>
              <a:t>secuencial</a:t>
            </a:r>
            <a:r>
              <a:rPr lang="en-US" sz="1800" dirty="0"/>
              <a:t> que </a:t>
            </a:r>
            <a:r>
              <a:rPr lang="en-US" sz="1800" dirty="0" err="1"/>
              <a:t>permite</a:t>
            </a:r>
            <a:r>
              <a:rPr lang="en-US" sz="1800" dirty="0"/>
              <a:t> </a:t>
            </a:r>
            <a:r>
              <a:rPr lang="en-US" sz="1800" dirty="0" err="1"/>
              <a:t>considerar</a:t>
            </a:r>
            <a:r>
              <a:rPr lang="en-US" sz="1800" dirty="0"/>
              <a:t> dos </a:t>
            </a:r>
            <a:r>
              <a:rPr lang="en-US" sz="1800" dirty="0" err="1"/>
              <a:t>conductas</a:t>
            </a:r>
            <a:r>
              <a:rPr lang="en-US" sz="1800" dirty="0"/>
              <a:t> </a:t>
            </a:r>
            <a:r>
              <a:rPr lang="en-US" sz="1800" dirty="0" err="1"/>
              <a:t>defraudatorias</a:t>
            </a:r>
            <a:r>
              <a:rPr lang="en-US" sz="1800" dirty="0"/>
              <a:t> </a:t>
            </a:r>
            <a:r>
              <a:rPr lang="en-US" sz="1800" dirty="0" err="1"/>
              <a:t>diferenciadas</a:t>
            </a:r>
            <a:r>
              <a:rPr lang="en-US" sz="1800" dirty="0"/>
              <a:t> con </a:t>
            </a:r>
            <a:r>
              <a:rPr lang="en-US" sz="1800" dirty="0" err="1"/>
              <a:t>distinta</a:t>
            </a:r>
            <a:r>
              <a:rPr lang="en-US" sz="1800" dirty="0"/>
              <a:t> </a:t>
            </a:r>
            <a:r>
              <a:rPr lang="en-US" sz="1800" dirty="0" err="1"/>
              <a:t>morfología</a:t>
            </a:r>
            <a:endParaRPr lang="en-US" sz="1800" dirty="0"/>
          </a:p>
          <a:p>
            <a:pPr lvl="1" indent="-228600" defTabSz="914400">
              <a:buClr>
                <a:schemeClr val="accent1"/>
              </a:buClr>
            </a:pPr>
            <a:endParaRPr lang="en-US" dirty="0"/>
          </a:p>
          <a:p>
            <a:pPr lvl="1" indent="-228600" defTabSz="914400">
              <a:buClr>
                <a:schemeClr val="accent1"/>
              </a:buClr>
            </a:pPr>
            <a:endParaRPr lang="en-US" dirty="0"/>
          </a:p>
        </p:txBody>
      </p:sp>
    </p:spTree>
    <p:extLst>
      <p:ext uri="{BB962C8B-B14F-4D97-AF65-F5344CB8AC3E}">
        <p14:creationId xmlns:p14="http://schemas.microsoft.com/office/powerpoint/2010/main" val="1691568046"/>
      </p:ext>
    </p:extLst>
  </p:cSld>
  <p:clrMapOvr>
    <a:overrideClrMapping bg1="dk1" tx1="lt1" bg2="dk2" tx2="lt2" accent1="accent1" accent2="accent2" accent3="accent3" accent4="accent4" accent5="accent5" accent6="accent6" hlink="hlink" folHlink="folHlink"/>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FFA043-F22E-ED40-833F-1DB2E3433468}"/>
              </a:ext>
            </a:extLst>
          </p:cNvPr>
          <p:cNvSpPr>
            <a:spLocks noGrp="1"/>
          </p:cNvSpPr>
          <p:nvPr>
            <p:ph type="title"/>
          </p:nvPr>
        </p:nvSpPr>
        <p:spPr>
          <a:xfrm>
            <a:off x="232529" y="640080"/>
            <a:ext cx="2572391" cy="5613236"/>
          </a:xfrm>
        </p:spPr>
        <p:txBody>
          <a:bodyPr vert="horz" lIns="91440" tIns="45720" rIns="91440" bIns="45720" rtlCol="0" anchor="ctr">
            <a:normAutofit/>
          </a:bodyPr>
          <a:lstStyle/>
          <a:p>
            <a:pPr algn="l"/>
            <a:r>
              <a:rPr lang="en-US" sz="4000" dirty="0">
                <a:solidFill>
                  <a:srgbClr val="FF0000"/>
                </a:solidFill>
              </a:rPr>
              <a:t>El </a:t>
            </a:r>
            <a:r>
              <a:rPr lang="en-US" sz="4000" dirty="0" err="1">
                <a:solidFill>
                  <a:srgbClr val="FF0000"/>
                </a:solidFill>
              </a:rPr>
              <a:t>limitado</a:t>
            </a:r>
            <a:r>
              <a:rPr lang="en-US" sz="4000" dirty="0">
                <a:solidFill>
                  <a:srgbClr val="FF0000"/>
                </a:solidFill>
              </a:rPr>
              <a:t> </a:t>
            </a:r>
            <a:r>
              <a:rPr lang="en-US" sz="4000" dirty="0" err="1">
                <a:solidFill>
                  <a:srgbClr val="FF0000"/>
                </a:solidFill>
              </a:rPr>
              <a:t>efecto</a:t>
            </a:r>
            <a:r>
              <a:rPr lang="en-US" sz="4000" dirty="0">
                <a:solidFill>
                  <a:srgbClr val="FF0000"/>
                </a:solidFill>
              </a:rPr>
              <a:t> de la </a:t>
            </a:r>
            <a:r>
              <a:rPr lang="en-US" sz="4000" dirty="0" err="1">
                <a:solidFill>
                  <a:srgbClr val="FF0000"/>
                </a:solidFill>
              </a:rPr>
              <a:t>Rc</a:t>
            </a:r>
            <a:r>
              <a:rPr lang="en-US" sz="4000" dirty="0">
                <a:solidFill>
                  <a:srgbClr val="FF0000"/>
                </a:solidFill>
              </a:rPr>
              <a:t> </a:t>
            </a:r>
            <a:r>
              <a:rPr lang="en-US" sz="4000" i="1" dirty="0">
                <a:solidFill>
                  <a:srgbClr val="FF0000"/>
                </a:solidFill>
              </a:rPr>
              <a:t>“EX DELICTO</a:t>
            </a:r>
            <a:r>
              <a:rPr lang="en-US" sz="5000" i="1" dirty="0">
                <a:solidFill>
                  <a:srgbClr val="FFFFFF"/>
                </a:solidFill>
              </a:rPr>
              <a:t>”</a:t>
            </a:r>
          </a:p>
        </p:txBody>
      </p:sp>
      <p:graphicFrame>
        <p:nvGraphicFramePr>
          <p:cNvPr id="4" name="Shape 1219">
            <a:extLst>
              <a:ext uri="{FF2B5EF4-FFF2-40B4-BE49-F238E27FC236}">
                <a16:creationId xmlns:a16="http://schemas.microsoft.com/office/drawing/2014/main" id="{D338F071-5F9C-7B4A-9733-34813DCCA074}"/>
              </a:ext>
            </a:extLst>
          </p:cNvPr>
          <p:cNvGraphicFramePr/>
          <p:nvPr/>
        </p:nvGraphicFramePr>
        <p:xfrm>
          <a:off x="3044949" y="0"/>
          <a:ext cx="5866523" cy="67570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908427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scalones de entrada y columnas de un edificio majestuoso en la ciudad">
            <a:extLst>
              <a:ext uri="{FF2B5EF4-FFF2-40B4-BE49-F238E27FC236}">
                <a16:creationId xmlns:a16="http://schemas.microsoft.com/office/drawing/2014/main" id="{E6CC3A60-E4A1-EF65-8E0C-BDF1D3E74393}"/>
              </a:ext>
            </a:extLst>
          </p:cNvPr>
          <p:cNvPicPr>
            <a:picLocks noChangeAspect="1"/>
          </p:cNvPicPr>
          <p:nvPr/>
        </p:nvPicPr>
        <p:blipFill rotWithShape="1">
          <a:blip r:embed="rId2"/>
          <a:srcRect l="4325" r="6674" b="-1"/>
          <a:stretch/>
        </p:blipFill>
        <p:spPr>
          <a:xfrm>
            <a:off x="20" y="10"/>
            <a:ext cx="9143980" cy="6857989"/>
          </a:xfrm>
          <a:prstGeom prst="rect">
            <a:avLst/>
          </a:prstGeom>
        </p:spPr>
      </p:pic>
      <p:graphicFrame>
        <p:nvGraphicFramePr>
          <p:cNvPr id="17" name="Marcador de contenido 2">
            <a:extLst>
              <a:ext uri="{FF2B5EF4-FFF2-40B4-BE49-F238E27FC236}">
                <a16:creationId xmlns:a16="http://schemas.microsoft.com/office/drawing/2014/main" id="{CBEBA93F-D25F-E239-429C-75CAB7D9A08A}"/>
              </a:ext>
            </a:extLst>
          </p:cNvPr>
          <p:cNvGraphicFramePr>
            <a:graphicFrameLocks noGrp="1"/>
          </p:cNvGraphicFramePr>
          <p:nvPr>
            <p:ph idx="1"/>
          </p:nvPr>
        </p:nvGraphicFramePr>
        <p:xfrm>
          <a:off x="802386" y="511444"/>
          <a:ext cx="7727012" cy="58893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151887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85C9F66-382B-3741-9DBA-822EB6EDF5CD}"/>
              </a:ext>
            </a:extLst>
          </p:cNvPr>
          <p:cNvSpPr txBox="1"/>
          <p:nvPr/>
        </p:nvSpPr>
        <p:spPr>
          <a:xfrm>
            <a:off x="2160363" y="841375"/>
            <a:ext cx="4673143" cy="1230570"/>
          </a:xfrm>
          <a:prstGeom prst="rect">
            <a:avLst/>
          </a:prstGeom>
        </p:spPr>
        <p:txBody>
          <a:bodyPr vert="horz" lIns="228600" tIns="228600" rIns="228600" bIns="228600" rtlCol="0" anchor="t">
            <a:normAutofit/>
          </a:bodyPr>
          <a:lstStyle/>
          <a:p>
            <a:pPr algn="l" rtl="0">
              <a:lnSpc>
                <a:spcPct val="85000"/>
              </a:lnSpc>
              <a:spcBef>
                <a:spcPct val="0"/>
              </a:spcBef>
              <a:spcAft>
                <a:spcPts val="600"/>
              </a:spcAft>
            </a:pPr>
            <a:r>
              <a:rPr lang="en-US" sz="3100" kern="1200" spc="-150">
                <a:solidFill>
                  <a:schemeClr val="accent1"/>
                </a:solidFill>
                <a:latin typeface="+mj-lt"/>
                <a:ea typeface="+mj-ea"/>
                <a:cs typeface="+mj-cs"/>
              </a:rPr>
              <a:t>DOCTRINA MAYORITARIA</a:t>
            </a:r>
          </a:p>
        </p:txBody>
      </p:sp>
      <p:sp>
        <p:nvSpPr>
          <p:cNvPr id="1222" name="Shape 1222"/>
          <p:cNvSpPr>
            <a:spLocks noGrp="1"/>
          </p:cNvSpPr>
          <p:nvPr>
            <p:ph type="body" idx="1"/>
          </p:nvPr>
        </p:nvSpPr>
        <p:spPr>
          <a:xfrm>
            <a:off x="1720454" y="1540042"/>
            <a:ext cx="6974679" cy="4632158"/>
          </a:xfrm>
          <a:prstGeom prst="rect">
            <a:avLst/>
          </a:prstGeom>
        </p:spPr>
        <p:txBody>
          <a:bodyPr vert="horz" lIns="91440" tIns="45720" rIns="91440" bIns="45720" rtlCol="0" anchor="t">
            <a:noAutofit/>
          </a:bodyPr>
          <a:lstStyle/>
          <a:p>
            <a:pPr marL="293687" lvl="0" indent="-228600" defTabSz="914400">
              <a:lnSpc>
                <a:spcPct val="110000"/>
              </a:lnSpc>
              <a:spcBef>
                <a:spcPts val="400"/>
              </a:spcBef>
              <a:buClr>
                <a:schemeClr val="accent1"/>
              </a:buClr>
              <a:defRPr sz="1800"/>
            </a:pPr>
            <a:r>
              <a:rPr lang="en-US" dirty="0" err="1"/>
              <a:t>Contenido</a:t>
            </a:r>
            <a:r>
              <a:rPr lang="en-US" dirty="0"/>
              <a:t> </a:t>
            </a:r>
            <a:r>
              <a:rPr lang="en-US" dirty="0" err="1"/>
              <a:t>propio</a:t>
            </a:r>
            <a:r>
              <a:rPr lang="en-US" dirty="0"/>
              <a:t>: </a:t>
            </a:r>
            <a:r>
              <a:rPr lang="en-US" b="1" dirty="0" err="1"/>
              <a:t>restitución</a:t>
            </a:r>
            <a:r>
              <a:rPr lang="en-US" dirty="0"/>
              <a:t> de la </a:t>
            </a:r>
            <a:r>
              <a:rPr lang="en-US" dirty="0" err="1"/>
              <a:t>cosa</a:t>
            </a:r>
            <a:r>
              <a:rPr lang="en-US" dirty="0"/>
              <a:t> que </a:t>
            </a:r>
            <a:r>
              <a:rPr lang="en-US" dirty="0" err="1"/>
              <a:t>indebidamente</a:t>
            </a:r>
            <a:r>
              <a:rPr lang="en-US" dirty="0"/>
              <a:t> </a:t>
            </a:r>
            <a:r>
              <a:rPr lang="en-US" dirty="0" err="1"/>
              <a:t>salió</a:t>
            </a:r>
            <a:r>
              <a:rPr lang="en-US" dirty="0"/>
              <a:t> del </a:t>
            </a:r>
            <a:r>
              <a:rPr lang="en-US" dirty="0" err="1"/>
              <a:t>patrimonio</a:t>
            </a:r>
            <a:r>
              <a:rPr lang="en-US" dirty="0"/>
              <a:t> del </a:t>
            </a:r>
            <a:r>
              <a:rPr lang="en-US" dirty="0" err="1"/>
              <a:t>deudor</a:t>
            </a:r>
            <a:r>
              <a:rPr lang="en-US" dirty="0"/>
              <a:t> o </a:t>
            </a:r>
            <a:r>
              <a:rPr lang="en-US" dirty="0" err="1"/>
              <a:t>declaración</a:t>
            </a:r>
            <a:r>
              <a:rPr lang="en-US" dirty="0"/>
              <a:t> de </a:t>
            </a:r>
            <a:r>
              <a:rPr lang="en-US" b="1" dirty="0" err="1"/>
              <a:t>nulidad</a:t>
            </a:r>
            <a:r>
              <a:rPr lang="en-US" dirty="0"/>
              <a:t> de </a:t>
            </a:r>
            <a:r>
              <a:rPr lang="en-US" dirty="0" err="1"/>
              <a:t>gravámenes</a:t>
            </a:r>
            <a:r>
              <a:rPr lang="en-US" dirty="0"/>
              <a:t> </a:t>
            </a:r>
            <a:r>
              <a:rPr lang="en-US" dirty="0" err="1"/>
              <a:t>ilícitamente</a:t>
            </a:r>
            <a:r>
              <a:rPr lang="en-US" dirty="0"/>
              <a:t> </a:t>
            </a:r>
            <a:r>
              <a:rPr lang="en-US" dirty="0" err="1"/>
              <a:t>constituidos</a:t>
            </a:r>
            <a:r>
              <a:rPr lang="en-US" dirty="0"/>
              <a:t> y de </a:t>
            </a:r>
            <a:r>
              <a:rPr lang="en-US" dirty="0" err="1"/>
              <a:t>negocios</a:t>
            </a:r>
            <a:r>
              <a:rPr lang="en-US" dirty="0"/>
              <a:t> </a:t>
            </a:r>
            <a:r>
              <a:rPr lang="en-US" dirty="0" err="1"/>
              <a:t>jurídicos</a:t>
            </a:r>
            <a:endParaRPr lang="en-US" dirty="0"/>
          </a:p>
          <a:p>
            <a:pPr marL="752134" lvl="1" indent="-228600" defTabSz="914400">
              <a:lnSpc>
                <a:spcPct val="110000"/>
              </a:lnSpc>
              <a:spcBef>
                <a:spcPts val="400"/>
              </a:spcBef>
              <a:buClr>
                <a:schemeClr val="accent1"/>
              </a:buClr>
              <a:defRPr sz="1800"/>
            </a:pPr>
            <a:r>
              <a:rPr lang="en-US" sz="1600" dirty="0" err="1"/>
              <a:t>Sólo</a:t>
            </a:r>
            <a:r>
              <a:rPr lang="en-US" sz="1600" dirty="0"/>
              <a:t> </a:t>
            </a:r>
            <a:r>
              <a:rPr lang="en-US" sz="1600" dirty="0" err="1"/>
              <a:t>supletoriamente</a:t>
            </a:r>
            <a:r>
              <a:rPr lang="en-US" sz="1600" dirty="0"/>
              <a:t> </a:t>
            </a:r>
            <a:r>
              <a:rPr lang="en-US" sz="1600" dirty="0" err="1"/>
              <a:t>indemnización</a:t>
            </a:r>
            <a:r>
              <a:rPr lang="en-US" sz="1600" dirty="0"/>
              <a:t> de </a:t>
            </a:r>
            <a:r>
              <a:rPr lang="en-US" sz="1600" dirty="0" err="1"/>
              <a:t>perjuicios</a:t>
            </a:r>
            <a:r>
              <a:rPr lang="en-US" sz="1600" dirty="0"/>
              <a:t> </a:t>
            </a:r>
            <a:r>
              <a:rPr lang="en-US" sz="1600" dirty="0" err="1"/>
              <a:t>materiales</a:t>
            </a:r>
            <a:r>
              <a:rPr lang="en-US" sz="1600" dirty="0"/>
              <a:t> y </a:t>
            </a:r>
            <a:r>
              <a:rPr lang="en-US" sz="1600" dirty="0" err="1"/>
              <a:t>morales</a:t>
            </a:r>
            <a:r>
              <a:rPr lang="en-US" sz="1600" dirty="0"/>
              <a:t> </a:t>
            </a:r>
            <a:r>
              <a:rPr lang="en-US" sz="1600" dirty="0" err="1"/>
              <a:t>cuando</a:t>
            </a:r>
            <a:r>
              <a:rPr lang="en-US" sz="1600" dirty="0"/>
              <a:t> la </a:t>
            </a:r>
            <a:r>
              <a:rPr lang="en-US" sz="1600" dirty="0" err="1"/>
              <a:t>integración</a:t>
            </a:r>
            <a:r>
              <a:rPr lang="en-US" sz="1600" dirty="0"/>
              <a:t> es </a:t>
            </a:r>
            <a:r>
              <a:rPr lang="en-US" sz="1600" dirty="0" err="1"/>
              <a:t>imposible</a:t>
            </a:r>
            <a:r>
              <a:rPr lang="en-US" sz="1600" dirty="0"/>
              <a:t> por ser </a:t>
            </a:r>
            <a:r>
              <a:rPr lang="en-US" sz="1600" dirty="0" err="1"/>
              <a:t>irreivindicable</a:t>
            </a:r>
            <a:endParaRPr lang="en-US" sz="1600" dirty="0"/>
          </a:p>
          <a:p>
            <a:pPr marL="752134" lvl="1" indent="-228600" defTabSz="914400">
              <a:lnSpc>
                <a:spcPct val="110000"/>
              </a:lnSpc>
              <a:spcBef>
                <a:spcPts val="400"/>
              </a:spcBef>
              <a:buClr>
                <a:schemeClr val="accent1"/>
              </a:buClr>
              <a:defRPr sz="1800"/>
            </a:pPr>
            <a:r>
              <a:rPr lang="en-US" sz="1600" dirty="0"/>
              <a:t>O </a:t>
            </a:r>
            <a:r>
              <a:rPr lang="en-US" sz="1600" dirty="0" err="1"/>
              <a:t>cuando</a:t>
            </a:r>
            <a:r>
              <a:rPr lang="en-US" sz="1600" dirty="0"/>
              <a:t> se </a:t>
            </a:r>
            <a:r>
              <a:rPr lang="en-US" sz="1600" dirty="0" err="1"/>
              <a:t>pruebe</a:t>
            </a:r>
            <a:r>
              <a:rPr lang="en-US" sz="1600" dirty="0"/>
              <a:t> que </a:t>
            </a:r>
            <a:r>
              <a:rPr lang="en-US" sz="1600" dirty="0" err="1"/>
              <a:t>ya</a:t>
            </a:r>
            <a:r>
              <a:rPr lang="en-US" sz="1600" dirty="0"/>
              <a:t> se </a:t>
            </a:r>
            <a:r>
              <a:rPr lang="en-US" sz="1600" dirty="0" err="1"/>
              <a:t>había</a:t>
            </a:r>
            <a:r>
              <a:rPr lang="en-US" sz="1600" dirty="0"/>
              <a:t> </a:t>
            </a:r>
            <a:r>
              <a:rPr lang="en-US" sz="1600" dirty="0" err="1"/>
              <a:t>agotado</a:t>
            </a:r>
            <a:r>
              <a:rPr lang="en-US" sz="1600" dirty="0"/>
              <a:t> la </a:t>
            </a:r>
            <a:r>
              <a:rPr lang="en-US" sz="1600" dirty="0" err="1"/>
              <a:t>vía</a:t>
            </a:r>
            <a:r>
              <a:rPr lang="en-US" sz="1600" dirty="0"/>
              <a:t> de la </a:t>
            </a:r>
            <a:r>
              <a:rPr lang="en-US" sz="1600" dirty="0" err="1"/>
              <a:t>ejecución</a:t>
            </a:r>
            <a:r>
              <a:rPr lang="en-US" sz="1600" dirty="0"/>
              <a:t> civil</a:t>
            </a:r>
          </a:p>
          <a:p>
            <a:pPr marL="293687" lvl="0" indent="-228600" defTabSz="914400">
              <a:lnSpc>
                <a:spcPct val="110000"/>
              </a:lnSpc>
              <a:spcBef>
                <a:spcPts val="400"/>
              </a:spcBef>
              <a:buClr>
                <a:schemeClr val="accent1"/>
              </a:buClr>
              <a:defRPr sz="1800"/>
            </a:pPr>
            <a:r>
              <a:rPr lang="en-US" dirty="0" err="1"/>
              <a:t>Necesidad</a:t>
            </a:r>
            <a:r>
              <a:rPr lang="en-US" dirty="0"/>
              <a:t> de </a:t>
            </a:r>
            <a:r>
              <a:rPr lang="en-US" dirty="0" err="1"/>
              <a:t>ejercitar</a:t>
            </a:r>
            <a:r>
              <a:rPr lang="en-US" dirty="0"/>
              <a:t> </a:t>
            </a:r>
            <a:r>
              <a:rPr lang="en-US" dirty="0" err="1"/>
              <a:t>acción</a:t>
            </a:r>
            <a:r>
              <a:rPr lang="en-US" dirty="0"/>
              <a:t> civil con </a:t>
            </a:r>
            <a:r>
              <a:rPr lang="en-US" dirty="0" err="1"/>
              <a:t>respeto</a:t>
            </a:r>
            <a:r>
              <a:rPr lang="en-US" dirty="0"/>
              <a:t> derecho de </a:t>
            </a:r>
            <a:r>
              <a:rPr lang="en-US" dirty="0" err="1"/>
              <a:t>defensa</a:t>
            </a:r>
            <a:endParaRPr lang="en-US" dirty="0"/>
          </a:p>
          <a:p>
            <a:pPr marL="293687" lvl="0" indent="-228600" defTabSz="914400">
              <a:lnSpc>
                <a:spcPct val="110000"/>
              </a:lnSpc>
              <a:spcBef>
                <a:spcPts val="400"/>
              </a:spcBef>
              <a:buClr>
                <a:schemeClr val="accent1"/>
              </a:buClr>
              <a:defRPr sz="1800"/>
            </a:pPr>
            <a:r>
              <a:rPr lang="en-US" dirty="0"/>
              <a:t>No </a:t>
            </a:r>
            <a:r>
              <a:rPr lang="en-US" dirty="0" err="1"/>
              <a:t>pueden</a:t>
            </a:r>
            <a:r>
              <a:rPr lang="en-US" dirty="0"/>
              <a:t> </a:t>
            </a:r>
            <a:r>
              <a:rPr lang="en-US" dirty="0" err="1"/>
              <a:t>declarar</a:t>
            </a:r>
            <a:r>
              <a:rPr lang="en-US" dirty="0"/>
              <a:t> </a:t>
            </a:r>
            <a:r>
              <a:rPr lang="en-US" dirty="0" err="1"/>
              <a:t>como</a:t>
            </a:r>
            <a:r>
              <a:rPr lang="en-US" dirty="0"/>
              <a:t> </a:t>
            </a:r>
            <a:r>
              <a:rPr lang="en-US" dirty="0" err="1"/>
              <a:t>testigos</a:t>
            </a:r>
            <a:r>
              <a:rPr lang="en-US" dirty="0"/>
              <a:t>, </a:t>
            </a:r>
            <a:r>
              <a:rPr lang="en-US" dirty="0" err="1"/>
              <a:t>sino</a:t>
            </a:r>
            <a:r>
              <a:rPr lang="en-US" dirty="0"/>
              <a:t> </a:t>
            </a:r>
            <a:r>
              <a:rPr lang="en-US" dirty="0" err="1"/>
              <a:t>como</a:t>
            </a:r>
            <a:r>
              <a:rPr lang="en-US" dirty="0"/>
              <a:t> </a:t>
            </a:r>
            <a:r>
              <a:rPr lang="en-US" dirty="0" err="1"/>
              <a:t>interrogatorio</a:t>
            </a:r>
            <a:r>
              <a:rPr lang="en-US" dirty="0"/>
              <a:t> de las </a:t>
            </a:r>
            <a:r>
              <a:rPr lang="en-US" dirty="0" err="1"/>
              <a:t>partes</a:t>
            </a:r>
            <a:r>
              <a:rPr lang="en-US" dirty="0"/>
              <a:t>, y </a:t>
            </a:r>
            <a:r>
              <a:rPr lang="en-US" dirty="0" err="1"/>
              <a:t>sólo</a:t>
            </a:r>
            <a:r>
              <a:rPr lang="en-US" dirty="0"/>
              <a:t> </a:t>
            </a:r>
            <a:r>
              <a:rPr lang="en-US" dirty="0" err="1"/>
              <a:t>tienen</a:t>
            </a:r>
            <a:r>
              <a:rPr lang="en-US" dirty="0"/>
              <a:t> </a:t>
            </a:r>
            <a:r>
              <a:rPr lang="en-US" dirty="0" err="1"/>
              <a:t>legitimación</a:t>
            </a:r>
            <a:r>
              <a:rPr lang="en-US" dirty="0"/>
              <a:t> para defender sus </a:t>
            </a:r>
            <a:r>
              <a:rPr lang="en-US" dirty="0" err="1"/>
              <a:t>propios</a:t>
            </a:r>
            <a:r>
              <a:rPr lang="en-US" dirty="0"/>
              <a:t> derechos</a:t>
            </a:r>
          </a:p>
          <a:p>
            <a:pPr marL="636587" lvl="1" indent="-228600" defTabSz="914400">
              <a:lnSpc>
                <a:spcPct val="110000"/>
              </a:lnSpc>
              <a:spcBef>
                <a:spcPts val="400"/>
              </a:spcBef>
              <a:buClr>
                <a:schemeClr val="accent1"/>
              </a:buClr>
              <a:defRPr sz="1800"/>
            </a:pPr>
            <a:r>
              <a:rPr lang="en-US" sz="1600" dirty="0"/>
              <a:t>No </a:t>
            </a:r>
            <a:r>
              <a:rPr lang="en-US" sz="1600" dirty="0" err="1"/>
              <a:t>comparecencia</a:t>
            </a:r>
            <a:r>
              <a:rPr lang="en-US" sz="1600" dirty="0"/>
              <a:t> </a:t>
            </a:r>
            <a:r>
              <a:rPr lang="en-US" sz="1600" dirty="0" err="1"/>
              <a:t>pese</a:t>
            </a:r>
            <a:r>
              <a:rPr lang="en-US" sz="1600" dirty="0"/>
              <a:t> a </a:t>
            </a:r>
            <a:r>
              <a:rPr lang="en-US" sz="1600" dirty="0" err="1"/>
              <a:t>estar</a:t>
            </a:r>
            <a:r>
              <a:rPr lang="en-US" sz="1600" dirty="0"/>
              <a:t> </a:t>
            </a:r>
            <a:r>
              <a:rPr lang="en-US" sz="1600" dirty="0" err="1"/>
              <a:t>debidamente</a:t>
            </a:r>
            <a:r>
              <a:rPr lang="en-US" sz="1600" dirty="0"/>
              <a:t> </a:t>
            </a:r>
            <a:r>
              <a:rPr lang="en-US" sz="1600" dirty="0" err="1"/>
              <a:t>citados</a:t>
            </a:r>
            <a:r>
              <a:rPr lang="en-US" sz="1600" dirty="0"/>
              <a:t>: se les </a:t>
            </a:r>
            <a:r>
              <a:rPr lang="en-US" sz="1600" dirty="0" err="1"/>
              <a:t>puede</a:t>
            </a:r>
            <a:r>
              <a:rPr lang="en-US" sz="1600" dirty="0"/>
              <a:t> </a:t>
            </a:r>
            <a:r>
              <a:rPr lang="en-US" sz="1600" dirty="0" err="1"/>
              <a:t>tener</a:t>
            </a:r>
            <a:r>
              <a:rPr lang="en-US" sz="1600" dirty="0"/>
              <a:t> por </a:t>
            </a:r>
            <a:r>
              <a:rPr lang="en-US" sz="1600" dirty="0" err="1"/>
              <a:t>confesos</a:t>
            </a:r>
            <a:r>
              <a:rPr lang="en-US" sz="1600" dirty="0"/>
              <a:t>, </a:t>
            </a:r>
            <a:r>
              <a:rPr lang="en-US" sz="1600" dirty="0" err="1"/>
              <a:t>necesidad</a:t>
            </a:r>
            <a:r>
              <a:rPr lang="en-US" sz="1600" dirty="0"/>
              <a:t> de </a:t>
            </a:r>
            <a:r>
              <a:rPr lang="en-US" sz="1600" dirty="0" err="1"/>
              <a:t>dejar</a:t>
            </a:r>
            <a:r>
              <a:rPr lang="en-US" sz="1600" dirty="0"/>
              <a:t> </a:t>
            </a:r>
            <a:r>
              <a:rPr lang="en-US" sz="1600" dirty="0" err="1"/>
              <a:t>constancia</a:t>
            </a:r>
            <a:r>
              <a:rPr lang="en-US" sz="1600" dirty="0"/>
              <a:t> </a:t>
            </a:r>
            <a:r>
              <a:rPr lang="en-US" sz="1600" dirty="0" err="1"/>
              <a:t>en</a:t>
            </a:r>
            <a:r>
              <a:rPr lang="en-US" sz="1600" dirty="0"/>
              <a:t> acta de </a:t>
            </a:r>
            <a:r>
              <a:rPr lang="en-US" sz="1600" dirty="0" err="1"/>
              <a:t>su</a:t>
            </a:r>
            <a:r>
              <a:rPr lang="en-US" sz="1600" dirty="0"/>
              <a:t> </a:t>
            </a:r>
            <a:r>
              <a:rPr lang="en-US" sz="1600" dirty="0" err="1"/>
              <a:t>interrogatorio</a:t>
            </a:r>
            <a:endParaRPr lang="en-US" sz="1600" dirty="0"/>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6" name="Shape 1226"/>
          <p:cNvSpPr/>
          <p:nvPr/>
        </p:nvSpPr>
        <p:spPr>
          <a:xfrm>
            <a:off x="4648199" y="1600200"/>
            <a:ext cx="4351421" cy="3842077"/>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marL="244928" lvl="0" indent="-244928">
              <a:spcBef>
                <a:spcPts val="400"/>
              </a:spcBef>
              <a:buClr>
                <a:srgbClr val="CCCCFF"/>
              </a:buClr>
              <a:buSzPct val="100000"/>
              <a:buFont typeface="Wingdings"/>
              <a:buChar char="●"/>
            </a:pPr>
            <a:r>
              <a:rPr sz="2000">
                <a:latin typeface="Arial"/>
                <a:ea typeface="Arial"/>
                <a:cs typeface="Arial"/>
                <a:sym typeface="Arial"/>
              </a:rPr>
              <a:t>STS 386/07, 4-5: </a:t>
            </a:r>
            <a:r>
              <a:rPr sz="2000" err="1">
                <a:latin typeface="Arial"/>
                <a:ea typeface="Arial"/>
                <a:cs typeface="Arial"/>
                <a:sym typeface="Arial"/>
              </a:rPr>
              <a:t>si</a:t>
            </a:r>
            <a:r>
              <a:rPr sz="2000">
                <a:latin typeface="Arial"/>
                <a:ea typeface="Arial"/>
                <a:cs typeface="Arial"/>
                <a:sym typeface="Arial"/>
              </a:rPr>
              <a:t> es </a:t>
            </a:r>
            <a:r>
              <a:rPr sz="2000" err="1">
                <a:latin typeface="Arial"/>
                <a:ea typeface="Arial"/>
                <a:cs typeface="Arial"/>
                <a:sym typeface="Arial"/>
              </a:rPr>
              <a:t>instrumento</a:t>
            </a:r>
            <a:r>
              <a:rPr sz="2000">
                <a:latin typeface="Arial"/>
                <a:ea typeface="Arial"/>
                <a:cs typeface="Arial"/>
                <a:sym typeface="Arial"/>
              </a:rPr>
              <a:t> formal para la </a:t>
            </a:r>
            <a:r>
              <a:rPr sz="2000" err="1">
                <a:latin typeface="Arial"/>
                <a:ea typeface="Arial"/>
                <a:cs typeface="Arial"/>
                <a:sym typeface="Arial"/>
              </a:rPr>
              <a:t>ejecución</a:t>
            </a:r>
            <a:r>
              <a:rPr sz="2000">
                <a:latin typeface="Arial"/>
                <a:ea typeface="Arial"/>
                <a:cs typeface="Arial"/>
                <a:sym typeface="Arial"/>
              </a:rPr>
              <a:t> del </a:t>
            </a:r>
            <a:r>
              <a:rPr sz="2000" err="1">
                <a:latin typeface="Arial"/>
                <a:ea typeface="Arial"/>
                <a:cs typeface="Arial"/>
                <a:sym typeface="Arial"/>
              </a:rPr>
              <a:t>delito</a:t>
            </a:r>
            <a:r>
              <a:rPr sz="2000">
                <a:latin typeface="Arial"/>
                <a:ea typeface="Arial"/>
                <a:cs typeface="Arial"/>
                <a:sym typeface="Arial"/>
              </a:rPr>
              <a:t>, y </a:t>
            </a:r>
            <a:r>
              <a:rPr sz="2000" err="1">
                <a:latin typeface="Arial"/>
                <a:ea typeface="Arial"/>
                <a:cs typeface="Arial"/>
                <a:sym typeface="Arial"/>
              </a:rPr>
              <a:t>está</a:t>
            </a:r>
            <a:r>
              <a:rPr sz="2000">
                <a:latin typeface="Arial"/>
                <a:ea typeface="Arial"/>
                <a:cs typeface="Arial"/>
                <a:sym typeface="Arial"/>
              </a:rPr>
              <a:t> </a:t>
            </a:r>
            <a:r>
              <a:rPr sz="2000" err="1">
                <a:latin typeface="Arial"/>
                <a:ea typeface="Arial"/>
                <a:cs typeface="Arial"/>
                <a:sym typeface="Arial"/>
              </a:rPr>
              <a:t>controlada</a:t>
            </a:r>
            <a:r>
              <a:rPr sz="2000">
                <a:latin typeface="Arial"/>
                <a:ea typeface="Arial"/>
                <a:cs typeface="Arial"/>
                <a:sym typeface="Arial"/>
              </a:rPr>
              <a:t> por los </a:t>
            </a:r>
            <a:r>
              <a:rPr sz="2000" err="1">
                <a:latin typeface="Arial"/>
                <a:ea typeface="Arial"/>
                <a:cs typeface="Arial"/>
                <a:sym typeface="Arial"/>
              </a:rPr>
              <a:t>acusados</a:t>
            </a:r>
            <a:r>
              <a:rPr sz="2000">
                <a:latin typeface="Arial"/>
                <a:ea typeface="Arial"/>
                <a:cs typeface="Arial"/>
                <a:sym typeface="Arial"/>
              </a:rPr>
              <a:t>, no </a:t>
            </a:r>
            <a:r>
              <a:rPr sz="2000" err="1">
                <a:latin typeface="Arial"/>
                <a:ea typeface="Arial"/>
                <a:cs typeface="Arial"/>
                <a:sym typeface="Arial"/>
              </a:rPr>
              <a:t>habría</a:t>
            </a:r>
            <a:r>
              <a:rPr sz="2000">
                <a:latin typeface="Arial"/>
                <a:ea typeface="Arial"/>
                <a:cs typeface="Arial"/>
                <a:sym typeface="Arial"/>
              </a:rPr>
              <a:t> </a:t>
            </a:r>
            <a:r>
              <a:rPr sz="2000" err="1">
                <a:latin typeface="Arial"/>
                <a:ea typeface="Arial"/>
                <a:cs typeface="Arial"/>
                <a:sym typeface="Arial"/>
              </a:rPr>
              <a:t>indefensión</a:t>
            </a:r>
            <a:r>
              <a:rPr sz="2000">
                <a:latin typeface="Arial"/>
                <a:ea typeface="Arial"/>
                <a:cs typeface="Arial"/>
                <a:sym typeface="Arial"/>
              </a:rPr>
              <a:t> </a:t>
            </a:r>
            <a:r>
              <a:rPr sz="2000" err="1">
                <a:latin typeface="Arial"/>
                <a:ea typeface="Arial"/>
                <a:cs typeface="Arial"/>
                <a:sym typeface="Arial"/>
              </a:rPr>
              <a:t>si</a:t>
            </a:r>
            <a:r>
              <a:rPr sz="2000">
                <a:latin typeface="Arial"/>
                <a:ea typeface="Arial"/>
                <a:cs typeface="Arial"/>
                <a:sym typeface="Arial"/>
              </a:rPr>
              <a:t> no se </a:t>
            </a:r>
            <a:r>
              <a:rPr sz="2000" err="1">
                <a:latin typeface="Arial"/>
                <a:ea typeface="Arial"/>
                <a:cs typeface="Arial"/>
                <a:sym typeface="Arial"/>
              </a:rPr>
              <a:t>trae</a:t>
            </a:r>
            <a:r>
              <a:rPr sz="2000">
                <a:latin typeface="Arial"/>
                <a:ea typeface="Arial"/>
                <a:cs typeface="Arial"/>
                <a:sym typeface="Arial"/>
              </a:rPr>
              <a:t> al </a:t>
            </a:r>
            <a:r>
              <a:rPr sz="2000" err="1">
                <a:latin typeface="Arial"/>
                <a:ea typeface="Arial"/>
                <a:cs typeface="Arial"/>
                <a:sym typeface="Arial"/>
              </a:rPr>
              <a:t>proceso</a:t>
            </a:r>
            <a:r>
              <a:rPr sz="2000">
                <a:latin typeface="Arial"/>
                <a:ea typeface="Arial"/>
                <a:cs typeface="Arial"/>
                <a:sym typeface="Arial"/>
              </a:rPr>
              <a:t> a la </a:t>
            </a:r>
            <a:r>
              <a:rPr sz="2000" err="1">
                <a:latin typeface="Arial"/>
                <a:ea typeface="Arial"/>
                <a:cs typeface="Arial"/>
                <a:sym typeface="Arial"/>
              </a:rPr>
              <a:t>mercantil</a:t>
            </a:r>
            <a:endParaRPr sz="2000">
              <a:latin typeface="Arial"/>
              <a:ea typeface="Arial"/>
              <a:cs typeface="Arial"/>
              <a:sym typeface="Arial"/>
            </a:endParaRPr>
          </a:p>
          <a:p>
            <a:pPr marL="693254" lvl="1" indent="-236054">
              <a:spcBef>
                <a:spcPts val="400"/>
              </a:spcBef>
              <a:buClr>
                <a:srgbClr val="CCCCFF"/>
              </a:buClr>
              <a:buSzPct val="100000"/>
              <a:buFont typeface="Wingdings"/>
              <a:buChar char="○"/>
            </a:pPr>
            <a:r>
              <a:rPr sz="1900">
                <a:latin typeface="Wingdings"/>
                <a:ea typeface="Wingdings"/>
                <a:cs typeface="Wingdings"/>
                <a:sym typeface="Wingdings"/>
              </a:rPr>
              <a:t> </a:t>
            </a:r>
            <a:r>
              <a:rPr sz="1900">
                <a:latin typeface="Arial"/>
                <a:ea typeface="Arial"/>
                <a:cs typeface="Arial"/>
                <a:sym typeface="Arial"/>
              </a:rPr>
              <a:t>no se </a:t>
            </a:r>
            <a:r>
              <a:rPr sz="1900" err="1">
                <a:latin typeface="Arial"/>
                <a:ea typeface="Arial"/>
                <a:cs typeface="Arial"/>
                <a:sym typeface="Arial"/>
              </a:rPr>
              <a:t>explicita</a:t>
            </a:r>
            <a:r>
              <a:rPr sz="1900">
                <a:latin typeface="Arial"/>
                <a:ea typeface="Arial"/>
                <a:cs typeface="Arial"/>
                <a:sym typeface="Arial"/>
              </a:rPr>
              <a:t>, </a:t>
            </a:r>
            <a:r>
              <a:rPr sz="1900" err="1">
                <a:latin typeface="Arial"/>
                <a:ea typeface="Arial"/>
                <a:cs typeface="Arial"/>
                <a:sym typeface="Arial"/>
              </a:rPr>
              <a:t>pero</a:t>
            </a:r>
            <a:r>
              <a:rPr sz="1900">
                <a:latin typeface="Arial"/>
                <a:ea typeface="Arial"/>
                <a:cs typeface="Arial"/>
                <a:sym typeface="Arial"/>
              </a:rPr>
              <a:t> se </a:t>
            </a:r>
            <a:r>
              <a:rPr sz="1900" err="1">
                <a:latin typeface="Arial"/>
                <a:ea typeface="Arial"/>
                <a:cs typeface="Arial"/>
                <a:sym typeface="Arial"/>
              </a:rPr>
              <a:t>aplican</a:t>
            </a:r>
            <a:r>
              <a:rPr sz="1900">
                <a:latin typeface="Arial"/>
                <a:ea typeface="Arial"/>
                <a:cs typeface="Arial"/>
                <a:sym typeface="Arial"/>
              </a:rPr>
              <a:t> </a:t>
            </a:r>
            <a:r>
              <a:rPr sz="1900" err="1">
                <a:latin typeface="Arial"/>
                <a:ea typeface="Arial"/>
                <a:cs typeface="Arial"/>
                <a:sym typeface="Arial"/>
              </a:rPr>
              <a:t>criterios</a:t>
            </a:r>
            <a:r>
              <a:rPr sz="1900">
                <a:latin typeface="Arial"/>
                <a:ea typeface="Arial"/>
                <a:cs typeface="Arial"/>
                <a:sym typeface="Arial"/>
              </a:rPr>
              <a:t> de “</a:t>
            </a:r>
            <a:r>
              <a:rPr sz="1900" err="1">
                <a:latin typeface="Arial"/>
                <a:ea typeface="Arial"/>
                <a:cs typeface="Arial"/>
                <a:sym typeface="Arial"/>
              </a:rPr>
              <a:t>levantamiento</a:t>
            </a:r>
            <a:r>
              <a:rPr sz="1900">
                <a:latin typeface="Arial"/>
                <a:ea typeface="Arial"/>
                <a:cs typeface="Arial"/>
                <a:sym typeface="Arial"/>
              </a:rPr>
              <a:t> del </a:t>
            </a:r>
            <a:r>
              <a:rPr sz="1900" err="1">
                <a:latin typeface="Arial"/>
                <a:ea typeface="Arial"/>
                <a:cs typeface="Arial"/>
                <a:sym typeface="Arial"/>
              </a:rPr>
              <a:t>velo</a:t>
            </a:r>
            <a:r>
              <a:rPr sz="1900">
                <a:latin typeface="Arial"/>
                <a:ea typeface="Arial"/>
                <a:cs typeface="Arial"/>
                <a:sym typeface="Arial"/>
              </a:rPr>
              <a:t>”</a:t>
            </a:r>
          </a:p>
          <a:p>
            <a:pPr marL="244928" lvl="0" indent="-244928">
              <a:spcBef>
                <a:spcPts val="400"/>
              </a:spcBef>
              <a:buClr>
                <a:srgbClr val="CCCCFF"/>
              </a:buClr>
              <a:buSzPct val="100000"/>
              <a:buFont typeface="Wingdings"/>
              <a:buChar char="●"/>
            </a:pPr>
            <a:r>
              <a:rPr sz="2000">
                <a:latin typeface="Arial"/>
                <a:ea typeface="Arial"/>
                <a:cs typeface="Arial"/>
                <a:sym typeface="Arial"/>
              </a:rPr>
              <a:t>SAP Guadalajara-1, 28/01, 24-4: a </a:t>
            </a:r>
            <a:r>
              <a:rPr sz="2000" err="1">
                <a:latin typeface="Arial"/>
                <a:ea typeface="Arial"/>
                <a:cs typeface="Arial"/>
                <a:sym typeface="Arial"/>
              </a:rPr>
              <a:t>pesar</a:t>
            </a:r>
            <a:r>
              <a:rPr sz="2000">
                <a:latin typeface="Arial"/>
                <a:ea typeface="Arial"/>
                <a:cs typeface="Arial"/>
                <a:sym typeface="Arial"/>
              </a:rPr>
              <a:t> de </a:t>
            </a:r>
            <a:r>
              <a:rPr sz="2000" err="1">
                <a:latin typeface="Arial"/>
                <a:ea typeface="Arial"/>
                <a:cs typeface="Arial"/>
                <a:sym typeface="Arial"/>
              </a:rPr>
              <a:t>ello</a:t>
            </a:r>
            <a:r>
              <a:rPr sz="2000">
                <a:latin typeface="Arial"/>
                <a:ea typeface="Arial"/>
                <a:cs typeface="Arial"/>
                <a:sym typeface="Arial"/>
              </a:rPr>
              <a:t> hay que </a:t>
            </a:r>
            <a:r>
              <a:rPr sz="2000" err="1">
                <a:latin typeface="Arial"/>
                <a:ea typeface="Arial"/>
                <a:cs typeface="Arial"/>
                <a:sym typeface="Arial"/>
              </a:rPr>
              <a:t>traerla</a:t>
            </a:r>
            <a:r>
              <a:rPr sz="2000">
                <a:latin typeface="Arial"/>
                <a:ea typeface="Arial"/>
                <a:cs typeface="Arial"/>
                <a:sym typeface="Arial"/>
              </a:rPr>
              <a:t> al </a:t>
            </a:r>
            <a:r>
              <a:rPr sz="2000" err="1">
                <a:latin typeface="Arial"/>
                <a:ea typeface="Arial"/>
                <a:cs typeface="Arial"/>
                <a:sym typeface="Arial"/>
              </a:rPr>
              <a:t>proceso</a:t>
            </a:r>
            <a:r>
              <a:rPr sz="2000">
                <a:latin typeface="Arial"/>
                <a:ea typeface="Arial"/>
                <a:cs typeface="Arial"/>
                <a:sym typeface="Arial"/>
              </a:rPr>
              <a:t> </a:t>
            </a:r>
            <a:r>
              <a:rPr sz="2000" err="1">
                <a:latin typeface="Arial"/>
                <a:ea typeface="Arial"/>
                <a:cs typeface="Arial"/>
                <a:sym typeface="Arial"/>
              </a:rPr>
              <a:t>porque</a:t>
            </a:r>
            <a:r>
              <a:rPr sz="2000">
                <a:latin typeface="Arial"/>
                <a:ea typeface="Arial"/>
                <a:cs typeface="Arial"/>
                <a:sym typeface="Arial"/>
              </a:rPr>
              <a:t> </a:t>
            </a:r>
            <a:r>
              <a:rPr sz="2000" err="1">
                <a:latin typeface="Arial"/>
                <a:ea typeface="Arial"/>
                <a:cs typeface="Arial"/>
                <a:sym typeface="Arial"/>
              </a:rPr>
              <a:t>tiene</a:t>
            </a:r>
            <a:r>
              <a:rPr sz="2000">
                <a:latin typeface="Arial"/>
                <a:ea typeface="Arial"/>
                <a:cs typeface="Arial"/>
                <a:sym typeface="Arial"/>
              </a:rPr>
              <a:t> </a:t>
            </a:r>
            <a:r>
              <a:rPr sz="2000" err="1">
                <a:latin typeface="Arial"/>
                <a:ea typeface="Arial"/>
                <a:cs typeface="Arial"/>
                <a:sym typeface="Arial"/>
              </a:rPr>
              <a:t>personalidad</a:t>
            </a:r>
            <a:r>
              <a:rPr sz="2000">
                <a:latin typeface="Arial"/>
                <a:ea typeface="Arial"/>
                <a:cs typeface="Arial"/>
                <a:sym typeface="Arial"/>
              </a:rPr>
              <a:t> </a:t>
            </a:r>
            <a:r>
              <a:rPr sz="2000" err="1">
                <a:latin typeface="Arial"/>
                <a:ea typeface="Arial"/>
                <a:cs typeface="Arial"/>
                <a:sym typeface="Arial"/>
              </a:rPr>
              <a:t>diferenciada</a:t>
            </a:r>
            <a:endParaRPr sz="2000">
              <a:latin typeface="Arial"/>
              <a:ea typeface="Arial"/>
              <a:cs typeface="Arial"/>
              <a:sym typeface="Arial"/>
            </a:endParaRPr>
          </a:p>
        </p:txBody>
      </p:sp>
      <p:graphicFrame>
        <p:nvGraphicFramePr>
          <p:cNvPr id="1228" name="Shape 1225">
            <a:extLst>
              <a:ext uri="{FF2B5EF4-FFF2-40B4-BE49-F238E27FC236}">
                <a16:creationId xmlns:a16="http://schemas.microsoft.com/office/drawing/2014/main" id="{BE114C0D-F4C1-8D07-61AC-1C3EECE37D2A}"/>
              </a:ext>
            </a:extLst>
          </p:cNvPr>
          <p:cNvGraphicFramePr/>
          <p:nvPr>
            <p:extLst>
              <p:ext uri="{D42A27DB-BD31-4B8C-83A1-F6EECF244321}">
                <p14:modId xmlns:p14="http://schemas.microsoft.com/office/powerpoint/2010/main" val="186032463"/>
              </p:ext>
            </p:extLst>
          </p:nvPr>
        </p:nvGraphicFramePr>
        <p:xfrm>
          <a:off x="457200" y="1600200"/>
          <a:ext cx="4038600" cy="4530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12788" y="1371600"/>
            <a:ext cx="7716837" cy="865426"/>
          </a:xfrm>
        </p:spPr>
        <p:txBody>
          <a:bodyPr/>
          <a:lstStyle/>
          <a:p>
            <a:r>
              <a:rPr lang="es-ES" dirty="0"/>
              <a:t>258 </a:t>
            </a:r>
            <a:r>
              <a:rPr lang="es-ES" sz="1800" dirty="0"/>
              <a:t>(anterior 2015)	</a:t>
            </a:r>
            <a:r>
              <a:rPr lang="es-ES" dirty="0"/>
              <a:t>		257.2</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366212997"/>
              </p:ext>
            </p:extLst>
          </p:nvPr>
        </p:nvGraphicFramePr>
        <p:xfrm>
          <a:off x="712788" y="2237026"/>
          <a:ext cx="7716838" cy="4620974"/>
        </p:xfrm>
        <a:graphic>
          <a:graphicData uri="http://schemas.openxmlformats.org/drawingml/2006/table">
            <a:tbl>
              <a:tblPr firstRow="1" bandRow="1">
                <a:tableStyleId>{5C22544A-7EE6-4342-B048-85BDC9FD1C3A}</a:tableStyleId>
              </a:tblPr>
              <a:tblGrid>
                <a:gridCol w="3836702">
                  <a:extLst>
                    <a:ext uri="{9D8B030D-6E8A-4147-A177-3AD203B41FA5}">
                      <a16:colId xmlns:a16="http://schemas.microsoft.com/office/drawing/2014/main" val="20000"/>
                    </a:ext>
                  </a:extLst>
                </a:gridCol>
                <a:gridCol w="3880136">
                  <a:extLst>
                    <a:ext uri="{9D8B030D-6E8A-4147-A177-3AD203B41FA5}">
                      <a16:colId xmlns:a16="http://schemas.microsoft.com/office/drawing/2014/main" val="20001"/>
                    </a:ext>
                  </a:extLst>
                </a:gridCol>
              </a:tblGrid>
              <a:tr h="4620974">
                <a:tc>
                  <a:txBody>
                    <a:bodyPr/>
                    <a:lstStyle/>
                    <a:p>
                      <a:r>
                        <a:rPr lang="es-ES" sz="1800" b="0" i="0" u="none" strike="noStrike" kern="1200" baseline="0">
                          <a:solidFill>
                            <a:schemeClr val="lt1"/>
                          </a:solidFill>
                          <a:latin typeface="+mn-lt"/>
                          <a:ea typeface="+mn-ea"/>
                          <a:cs typeface="+mn-cs"/>
                        </a:rPr>
                        <a:t>El responsable de cualquier hecho delictivo que, con posterioridad a su comisión, y con la finalidad de eludir el cumplimiento de las responsabilidades civiles dimanantes del mismo, realizare actos de disposición o contrajere obligaciones que disminuyan su</a:t>
                      </a:r>
                    </a:p>
                    <a:p>
                      <a:r>
                        <a:rPr lang="es-ES" sz="1800" b="0" i="0" u="none" strike="noStrike" kern="1200" baseline="0">
                          <a:solidFill>
                            <a:schemeClr val="lt1"/>
                          </a:solidFill>
                          <a:latin typeface="+mn-lt"/>
                          <a:ea typeface="+mn-ea"/>
                          <a:cs typeface="+mn-cs"/>
                        </a:rPr>
                        <a:t>patrimonio, haciéndose total o parcialmente insolvente, será castigado con la pena de</a:t>
                      </a:r>
                    </a:p>
                    <a:p>
                      <a:r>
                        <a:rPr lang="es-ES" sz="1800" b="0" i="0" u="none" strike="noStrike" kern="1200" baseline="0">
                          <a:solidFill>
                            <a:schemeClr val="lt1"/>
                          </a:solidFill>
                          <a:latin typeface="+mn-lt"/>
                          <a:ea typeface="+mn-ea"/>
                          <a:cs typeface="+mn-cs"/>
                        </a:rPr>
                        <a:t>prisión de uno a cuatro años y multa de doce a veinticuatro meses.</a:t>
                      </a:r>
                      <a:endParaRPr lang="es-ES" dirty="0"/>
                    </a:p>
                  </a:txBody>
                  <a:tcPr/>
                </a:tc>
                <a:tc>
                  <a:txBody>
                    <a:bodyPr/>
                    <a:lstStyle/>
                    <a:p>
                      <a:r>
                        <a:rPr lang="es-ES" sz="1800" b="0" i="0" u="none" strike="noStrike" kern="1200" baseline="0">
                          <a:solidFill>
                            <a:schemeClr val="lt1"/>
                          </a:solidFill>
                          <a:latin typeface="+mn-lt"/>
                          <a:ea typeface="+mn-ea"/>
                          <a:cs typeface="+mn-cs"/>
                        </a:rPr>
                        <a:t>Con la misma pena será castigado quien realizare actos de disposición, contrajere obligaciones que disminuyan su patrimonio u oculte por cualquier medio elementos de su patrimonio sobre los que la ejecución podría hacerse efectiva, </a:t>
                      </a:r>
                      <a:r>
                        <a:rPr lang="es-ES" sz="1800" b="0" i="0" u="sng" strike="noStrike" kern="1200" baseline="0">
                          <a:solidFill>
                            <a:schemeClr val="lt1"/>
                          </a:solidFill>
                          <a:latin typeface="+mn-lt"/>
                          <a:ea typeface="+mn-ea"/>
                          <a:cs typeface="+mn-cs"/>
                        </a:rPr>
                        <a:t>con la finalidad de</a:t>
                      </a:r>
                    </a:p>
                    <a:p>
                      <a:r>
                        <a:rPr lang="es-ES" sz="1800" b="0" i="0" u="sng" strike="noStrike" kern="1200" baseline="0">
                          <a:solidFill>
                            <a:schemeClr val="lt1"/>
                          </a:solidFill>
                          <a:latin typeface="+mn-lt"/>
                          <a:ea typeface="+mn-ea"/>
                          <a:cs typeface="+mn-cs"/>
                        </a:rPr>
                        <a:t>eludir el pago de responsabilidades civiles</a:t>
                      </a:r>
                    </a:p>
                    <a:p>
                      <a:r>
                        <a:rPr lang="es-ES" sz="1800" b="0" i="0" u="sng" strike="noStrike" kern="1200" baseline="0">
                          <a:solidFill>
                            <a:schemeClr val="lt1"/>
                          </a:solidFill>
                          <a:latin typeface="+mn-lt"/>
                          <a:ea typeface="+mn-ea"/>
                          <a:cs typeface="+mn-cs"/>
                        </a:rPr>
                        <a:t>derivadas de un delito que hubiere</a:t>
                      </a:r>
                    </a:p>
                    <a:p>
                      <a:r>
                        <a:rPr lang="es-ES" sz="1800" b="0" i="0" u="sng" strike="noStrike" kern="1200" baseline="0">
                          <a:solidFill>
                            <a:schemeClr val="lt1"/>
                          </a:solidFill>
                          <a:latin typeface="+mn-lt"/>
                          <a:ea typeface="+mn-ea"/>
                          <a:cs typeface="+mn-cs"/>
                        </a:rPr>
                        <a:t>cometido o del que debiera responder</a:t>
                      </a:r>
                      <a:r>
                        <a:rPr lang="es-ES" sz="1800" b="0" i="0" u="none" strike="noStrike" kern="1200" baseline="0">
                          <a:solidFill>
                            <a:schemeClr val="lt1"/>
                          </a:solidFill>
                          <a:latin typeface="+mn-lt"/>
                          <a:ea typeface="+mn-ea"/>
                          <a:cs typeface="+mn-cs"/>
                        </a:rPr>
                        <a:t>.</a:t>
                      </a:r>
                      <a:endParaRPr lang="es-ES" dirty="0"/>
                    </a:p>
                  </a:txBody>
                  <a:tcPr/>
                </a:tc>
                <a:extLst>
                  <a:ext uri="{0D108BD9-81ED-4DB2-BD59-A6C34878D82A}">
                    <a16:rowId xmlns:a16="http://schemas.microsoft.com/office/drawing/2014/main" val="10000"/>
                  </a:ext>
                </a:extLst>
              </a:tr>
            </a:tbl>
          </a:graphicData>
        </a:graphic>
      </p:graphicFrame>
      <p:sp>
        <p:nvSpPr>
          <p:cNvPr id="3" name="CuadroTexto 2">
            <a:extLst>
              <a:ext uri="{FF2B5EF4-FFF2-40B4-BE49-F238E27FC236}">
                <a16:creationId xmlns:a16="http://schemas.microsoft.com/office/drawing/2014/main" id="{448F366C-AF4E-0A40-B9FE-FE62D00B2F49}"/>
              </a:ext>
            </a:extLst>
          </p:cNvPr>
          <p:cNvSpPr txBox="1"/>
          <p:nvPr/>
        </p:nvSpPr>
        <p:spPr>
          <a:xfrm>
            <a:off x="3241964" y="308758"/>
            <a:ext cx="4378122" cy="369332"/>
          </a:xfrm>
          <a:prstGeom prst="rect">
            <a:avLst/>
          </a:prstGeom>
          <a:noFill/>
        </p:spPr>
        <p:txBody>
          <a:bodyPr wrap="none" rtlCol="0">
            <a:spAutoFit/>
          </a:bodyPr>
          <a:lstStyle/>
          <a:p>
            <a:r>
              <a:rPr lang="es-ES" dirty="0"/>
              <a:t>ALZAMIENTO EN CASOS DE “RC EX DELICTO”</a:t>
            </a:r>
          </a:p>
        </p:txBody>
      </p:sp>
    </p:spTree>
    <p:extLst>
      <p:ext uri="{BB962C8B-B14F-4D97-AF65-F5344CB8AC3E}">
        <p14:creationId xmlns:p14="http://schemas.microsoft.com/office/powerpoint/2010/main" val="11476948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32D32A60-013B-47A8-8833-D242408091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AE27932B-B694-4C4C-90D7-A0333A7C5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ítulo 1">
            <a:extLst>
              <a:ext uri="{FF2B5EF4-FFF2-40B4-BE49-F238E27FC236}">
                <a16:creationId xmlns:a16="http://schemas.microsoft.com/office/drawing/2014/main" id="{DF39B508-CA87-4947-93F9-2F15867CB55D}"/>
              </a:ext>
            </a:extLst>
          </p:cNvPr>
          <p:cNvSpPr>
            <a:spLocks noGrp="1"/>
          </p:cNvSpPr>
          <p:nvPr>
            <p:ph type="title"/>
          </p:nvPr>
        </p:nvSpPr>
        <p:spPr>
          <a:xfrm>
            <a:off x="1088684" y="2303047"/>
            <a:ext cx="2454070" cy="2674198"/>
          </a:xfrm>
        </p:spPr>
        <p:txBody>
          <a:bodyPr anchor="t">
            <a:normAutofit/>
          </a:bodyPr>
          <a:lstStyle/>
          <a:p>
            <a:r>
              <a:rPr lang="es-ES" sz="1800" dirty="0"/>
              <a:t>Elementos jurisprudenciales alzamiento “ex </a:t>
            </a:r>
            <a:r>
              <a:rPr lang="es-ES" sz="1800" dirty="0" err="1"/>
              <a:t>delicto</a:t>
            </a:r>
            <a:r>
              <a:rPr lang="es-ES" sz="1800" dirty="0"/>
              <a:t>”</a:t>
            </a:r>
          </a:p>
        </p:txBody>
      </p:sp>
      <p:cxnSp>
        <p:nvCxnSpPr>
          <p:cNvPr id="38" name="Straight Connector 37">
            <a:extLst>
              <a:ext uri="{FF2B5EF4-FFF2-40B4-BE49-F238E27FC236}">
                <a16:creationId xmlns:a16="http://schemas.microsoft.com/office/drawing/2014/main" id="{9EBB0476-5CF0-4F44-8D68-5D42D7AEE4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88684" y="2146542"/>
            <a:ext cx="245407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40" name="Title 1">
            <a:extLst>
              <a:ext uri="{FF2B5EF4-FFF2-40B4-BE49-F238E27FC236}">
                <a16:creationId xmlns:a16="http://schemas.microsoft.com/office/drawing/2014/main" id="{A9DA474E-6B91-4200-840F-0257B2358A7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8685" y="3122496"/>
            <a:ext cx="264761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pic>
        <p:nvPicPr>
          <p:cNvPr id="42" name="Picture 41">
            <a:extLst>
              <a:ext uri="{FF2B5EF4-FFF2-40B4-BE49-F238E27FC236}">
                <a16:creationId xmlns:a16="http://schemas.microsoft.com/office/drawing/2014/main" id="{DF63C9AD-AE6E-4512-8171-91612E84CC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44" name="Straight Connector 43">
            <a:extLst>
              <a:ext uri="{FF2B5EF4-FFF2-40B4-BE49-F238E27FC236}">
                <a16:creationId xmlns:a16="http://schemas.microsoft.com/office/drawing/2014/main" id="{FE1A49CE-B63D-457A-A180-1C883E1A63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5" name="Marcador de contenido 2">
            <a:extLst>
              <a:ext uri="{FF2B5EF4-FFF2-40B4-BE49-F238E27FC236}">
                <a16:creationId xmlns:a16="http://schemas.microsoft.com/office/drawing/2014/main" id="{C7F03DB5-B11A-4CA1-8266-AB4B2027EE0F}"/>
              </a:ext>
            </a:extLst>
          </p:cNvPr>
          <p:cNvGraphicFramePr>
            <a:graphicFrameLocks noGrp="1"/>
          </p:cNvGraphicFramePr>
          <p:nvPr>
            <p:ph idx="1"/>
            <p:extLst>
              <p:ext uri="{D42A27DB-BD31-4B8C-83A1-F6EECF244321}">
                <p14:modId xmlns:p14="http://schemas.microsoft.com/office/powerpoint/2010/main" val="751641625"/>
              </p:ext>
            </p:extLst>
          </p:nvPr>
        </p:nvGraphicFramePr>
        <p:xfrm>
          <a:off x="3392904" y="348923"/>
          <a:ext cx="5582653" cy="56307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733640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Jaque mate en una partida de ajedrez">
            <a:extLst>
              <a:ext uri="{FF2B5EF4-FFF2-40B4-BE49-F238E27FC236}">
                <a16:creationId xmlns:a16="http://schemas.microsoft.com/office/drawing/2014/main" id="{783B4C02-46F0-A775-8D07-E09B270F99DF}"/>
              </a:ext>
            </a:extLst>
          </p:cNvPr>
          <p:cNvPicPr>
            <a:picLocks noChangeAspect="1"/>
          </p:cNvPicPr>
          <p:nvPr/>
        </p:nvPicPr>
        <p:blipFill rotWithShape="1">
          <a:blip r:embed="rId2">
            <a:alphaModFix amt="50000"/>
            <a:grayscl/>
          </a:blip>
          <a:srcRect t="988" r="-2" b="-2"/>
          <a:stretch/>
        </p:blipFill>
        <p:spPr>
          <a:xfrm>
            <a:off x="228" y="10"/>
            <a:ext cx="9143772" cy="6857990"/>
          </a:xfrm>
          <a:prstGeom prst="rect">
            <a:avLst/>
          </a:prstGeom>
        </p:spPr>
      </p:pic>
      <p:sp>
        <p:nvSpPr>
          <p:cNvPr id="11"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34225" y="443732"/>
            <a:ext cx="608265"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3"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32477" y="540921"/>
            <a:ext cx="3730436"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5" name="Rectangle 14">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9144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ítulo 1">
            <a:extLst>
              <a:ext uri="{FF2B5EF4-FFF2-40B4-BE49-F238E27FC236}">
                <a16:creationId xmlns:a16="http://schemas.microsoft.com/office/drawing/2014/main" id="{9B31A408-9CAC-F243-AB26-766B1CA9DEF0}"/>
              </a:ext>
            </a:extLst>
          </p:cNvPr>
          <p:cNvSpPr>
            <a:spLocks noGrp="1"/>
          </p:cNvSpPr>
          <p:nvPr>
            <p:ph type="title"/>
          </p:nvPr>
        </p:nvSpPr>
        <p:spPr>
          <a:xfrm>
            <a:off x="847703" y="1193800"/>
            <a:ext cx="2394787" cy="4699000"/>
          </a:xfrm>
        </p:spPr>
        <p:txBody>
          <a:bodyPr anchor="ctr">
            <a:normAutofit/>
          </a:bodyPr>
          <a:lstStyle/>
          <a:p>
            <a:r>
              <a:rPr lang="es-ES" sz="2000"/>
              <a:t>¿Y si finalmente no se declara </a:t>
            </a:r>
            <a:r>
              <a:rPr lang="es-ES" sz="2000" err="1"/>
              <a:t>rc</a:t>
            </a:r>
            <a:r>
              <a:rPr lang="es-ES" sz="2000"/>
              <a:t> ni responsabilidad penal?</a:t>
            </a:r>
            <a:br>
              <a:rPr lang="es-ES" sz="2000"/>
            </a:br>
            <a:br>
              <a:rPr lang="es-ES" sz="2000"/>
            </a:br>
            <a:r>
              <a:rPr lang="es-ES" sz="2000"/>
              <a:t>¿Puede existir este delito?</a:t>
            </a:r>
          </a:p>
        </p:txBody>
      </p:sp>
      <p:cxnSp>
        <p:nvCxnSpPr>
          <p:cNvPr id="17" name="Straight Connector 16">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0E9E4BD0-7BEB-BA42-AA93-97802FE36CB6}"/>
              </a:ext>
            </a:extLst>
          </p:cNvPr>
          <p:cNvSpPr>
            <a:spLocks noGrp="1"/>
          </p:cNvSpPr>
          <p:nvPr>
            <p:ph idx="1"/>
          </p:nvPr>
        </p:nvSpPr>
        <p:spPr>
          <a:xfrm>
            <a:off x="3732476" y="1193800"/>
            <a:ext cx="4785877" cy="5315284"/>
          </a:xfrm>
        </p:spPr>
        <p:txBody>
          <a:bodyPr anchor="ctr">
            <a:normAutofit/>
          </a:bodyPr>
          <a:lstStyle/>
          <a:p>
            <a:pPr algn="just"/>
            <a:r>
              <a:rPr lang="es-ES" b="1" dirty="0"/>
              <a:t>Necesidad de reinterpretar el tipo como si la declaración de responsabilidad operase como una condición objetiva de punibilidad</a:t>
            </a:r>
          </a:p>
          <a:p>
            <a:pPr lvl="1" algn="just"/>
            <a:r>
              <a:rPr lang="es-ES" b="1" dirty="0"/>
              <a:t>Fundamento: tiene que existir una relación obligacional</a:t>
            </a:r>
          </a:p>
          <a:p>
            <a:pPr lvl="1" algn="just"/>
            <a:r>
              <a:rPr lang="es-ES" b="1" dirty="0"/>
              <a:t>Una cosa es el momento a partir del cual se realiza la conducta típica</a:t>
            </a:r>
          </a:p>
          <a:p>
            <a:pPr lvl="1" algn="just"/>
            <a:r>
              <a:rPr lang="es-ES" b="1" dirty="0"/>
              <a:t>Otra distinta es que sin una mínima peligrosidad objetiva no estaría justificada la incriminación (o delito de sospecha / peligro presunto)</a:t>
            </a:r>
          </a:p>
        </p:txBody>
      </p:sp>
      <p:sp>
        <p:nvSpPr>
          <p:cNvPr id="19"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2421" y="6007878"/>
            <a:ext cx="2625537"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1113177040"/>
      </p:ext>
    </p:extLst>
  </p:cSld>
  <p:clrMapOvr>
    <a:overrideClrMapping bg1="dk1" tx1="lt1" bg2="dk2" tx2="lt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258</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199961122"/>
              </p:ext>
            </p:extLst>
          </p:nvPr>
        </p:nvGraphicFramePr>
        <p:xfrm>
          <a:off x="712788" y="2521393"/>
          <a:ext cx="7716837" cy="4147695"/>
        </p:xfrm>
        <a:graphic>
          <a:graphicData uri="http://schemas.openxmlformats.org/drawingml/2006/table">
            <a:tbl>
              <a:tblPr firstRow="1" bandRow="1">
                <a:tableStyleId>{5C22544A-7EE6-4342-B048-85BDC9FD1C3A}</a:tableStyleId>
              </a:tblPr>
              <a:tblGrid>
                <a:gridCol w="7716837">
                  <a:extLst>
                    <a:ext uri="{9D8B030D-6E8A-4147-A177-3AD203B41FA5}">
                      <a16:colId xmlns:a16="http://schemas.microsoft.com/office/drawing/2014/main" val="20000"/>
                    </a:ext>
                  </a:extLst>
                </a:gridCol>
              </a:tblGrid>
              <a:tr h="4147695">
                <a:tc>
                  <a:txBody>
                    <a:bodyPr/>
                    <a:lstStyle/>
                    <a:p>
                      <a:pPr algn="just"/>
                      <a:r>
                        <a:rPr lang="es-ES" sz="2000" b="0" i="0" u="none" strike="noStrike" kern="1200" baseline="0" dirty="0">
                          <a:solidFill>
                            <a:schemeClr val="lt1"/>
                          </a:solidFill>
                          <a:latin typeface="+mn-lt"/>
                          <a:ea typeface="+mn-ea"/>
                          <a:cs typeface="+mn-cs"/>
                        </a:rPr>
                        <a:t>1. Será castigado con una pena de prisión de tres meses a un año o multa de seis a dieciocho meses quien, en un procedimiento de ejecución judicial o administrativo, </a:t>
                      </a:r>
                      <a:r>
                        <a:rPr lang="es-ES" sz="2000" b="0" i="0" u="none" strike="noStrike" kern="1200" baseline="0" dirty="0">
                          <a:solidFill>
                            <a:schemeClr val="tx1"/>
                          </a:solidFill>
                          <a:highlight>
                            <a:srgbClr val="FFFF00"/>
                          </a:highlight>
                          <a:latin typeface="+mn-lt"/>
                          <a:ea typeface="+mn-ea"/>
                          <a:cs typeface="+mn-cs"/>
                        </a:rPr>
                        <a:t>presente a la autoridad o funcionario encargados de la ejecución una relación de bienes o patrimonio incompleta o mendaz</a:t>
                      </a:r>
                      <a:r>
                        <a:rPr lang="es-ES" sz="2000" b="0" i="0" u="none" strike="noStrike" kern="1200" baseline="0" dirty="0">
                          <a:solidFill>
                            <a:schemeClr val="lt1"/>
                          </a:solidFill>
                          <a:latin typeface="+mn-lt"/>
                          <a:ea typeface="+mn-ea"/>
                          <a:cs typeface="+mn-cs"/>
                        </a:rPr>
                        <a:t>, </a:t>
                      </a:r>
                      <a:r>
                        <a:rPr lang="es-ES" sz="2000" b="0" i="0" u="sng" strike="noStrike" kern="1200" baseline="0" dirty="0">
                          <a:solidFill>
                            <a:schemeClr val="lt1"/>
                          </a:solidFill>
                          <a:latin typeface="+mn-lt"/>
                          <a:ea typeface="+mn-ea"/>
                          <a:cs typeface="+mn-cs"/>
                        </a:rPr>
                        <a:t>y con ello </a:t>
                      </a:r>
                      <a:r>
                        <a:rPr lang="es-ES" sz="2000" b="0" i="0" u="none" strike="noStrike" kern="1200" baseline="0" dirty="0">
                          <a:solidFill>
                            <a:schemeClr val="lt1"/>
                          </a:solidFill>
                          <a:latin typeface="+mn-lt"/>
                          <a:ea typeface="+mn-ea"/>
                          <a:cs typeface="+mn-cs"/>
                        </a:rPr>
                        <a:t>dilate, dificulte o impida la satisfacción del acreedor.</a:t>
                      </a:r>
                    </a:p>
                    <a:p>
                      <a:pPr algn="just"/>
                      <a:r>
                        <a:rPr lang="es-ES" sz="2000" b="0" i="0" u="none" strike="noStrike" kern="1200" baseline="0" dirty="0">
                          <a:solidFill>
                            <a:schemeClr val="lt1"/>
                          </a:solidFill>
                          <a:latin typeface="+mn-lt"/>
                          <a:ea typeface="+mn-ea"/>
                          <a:cs typeface="+mn-cs"/>
                        </a:rPr>
                        <a:t>La relación de bienes o patrimonio </a:t>
                      </a:r>
                      <a:r>
                        <a:rPr lang="es-ES" sz="2000" b="0" i="0" u="none" strike="noStrike" kern="1200" baseline="0" dirty="0">
                          <a:solidFill>
                            <a:schemeClr val="tx1"/>
                          </a:solidFill>
                          <a:latin typeface="+mn-lt"/>
                          <a:ea typeface="+mn-ea"/>
                          <a:cs typeface="+mn-cs"/>
                        </a:rPr>
                        <a:t>se considerará incompleta</a:t>
                      </a:r>
                      <a:r>
                        <a:rPr lang="es-ES" sz="2000" b="0" i="0" u="none" strike="noStrike" kern="1200" baseline="0" dirty="0">
                          <a:solidFill>
                            <a:schemeClr val="lt1"/>
                          </a:solidFill>
                          <a:latin typeface="+mn-lt"/>
                          <a:ea typeface="+mn-ea"/>
                          <a:cs typeface="+mn-cs"/>
                        </a:rPr>
                        <a:t> cuando el deudor ejecutado utilice o disfrute de bienes de titularidad de terceros y no aporte justificación suficiente del derecho que ampara dicho disfrute y de las condiciones a que está sujeto</a:t>
                      </a:r>
                      <a:r>
                        <a:rPr lang="es-ES" sz="1800" b="0" i="0" u="none" strike="noStrike" kern="1200" baseline="0" dirty="0">
                          <a:solidFill>
                            <a:schemeClr val="lt1"/>
                          </a:solidFill>
                          <a:latin typeface="+mn-lt"/>
                          <a:ea typeface="+mn-ea"/>
                          <a:cs typeface="+mn-cs"/>
                        </a:rPr>
                        <a:t>.     (… )</a:t>
                      </a:r>
                      <a:endParaRPr lang="es-ES" dirty="0"/>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849408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258</a:t>
            </a: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1701173513"/>
              </p:ext>
            </p:extLst>
          </p:nvPr>
        </p:nvGraphicFramePr>
        <p:xfrm>
          <a:off x="712788" y="2616182"/>
          <a:ext cx="7716837" cy="3778586"/>
        </p:xfrm>
        <a:graphic>
          <a:graphicData uri="http://schemas.openxmlformats.org/drawingml/2006/table">
            <a:tbl>
              <a:tblPr firstRow="1" bandRow="1">
                <a:tableStyleId>{5C22544A-7EE6-4342-B048-85BDC9FD1C3A}</a:tableStyleId>
              </a:tblPr>
              <a:tblGrid>
                <a:gridCol w="7716837">
                  <a:extLst>
                    <a:ext uri="{9D8B030D-6E8A-4147-A177-3AD203B41FA5}">
                      <a16:colId xmlns:a16="http://schemas.microsoft.com/office/drawing/2014/main" val="20000"/>
                    </a:ext>
                  </a:extLst>
                </a:gridCol>
              </a:tblGrid>
              <a:tr h="3778586">
                <a:tc>
                  <a:txBody>
                    <a:bodyPr/>
                    <a:lstStyle/>
                    <a:p>
                      <a:pPr algn="just"/>
                      <a:r>
                        <a:rPr lang="es-ES" sz="2000" b="0" i="0" u="none" strike="noStrike" kern="1200" baseline="0" dirty="0">
                          <a:solidFill>
                            <a:schemeClr val="lt1"/>
                          </a:solidFill>
                          <a:latin typeface="+mn-lt"/>
                          <a:ea typeface="+mn-ea"/>
                          <a:cs typeface="+mn-cs"/>
                        </a:rPr>
                        <a:t>2. La misma pena se impondrá cuando el deudor, requerido para ello, </a:t>
                      </a:r>
                      <a:r>
                        <a:rPr lang="es-ES" sz="2000" b="0" i="0" u="none" strike="noStrike" kern="1200" baseline="0" dirty="0">
                          <a:solidFill>
                            <a:schemeClr val="tx1"/>
                          </a:solidFill>
                          <a:highlight>
                            <a:srgbClr val="FFFF00"/>
                          </a:highlight>
                          <a:latin typeface="+mn-lt"/>
                          <a:ea typeface="+mn-ea"/>
                          <a:cs typeface="+mn-cs"/>
                        </a:rPr>
                        <a:t>deje de facilitar la relación de bienes o patrimonio </a:t>
                      </a:r>
                      <a:r>
                        <a:rPr lang="es-ES" sz="2000" b="0" i="0" u="none" strike="noStrike" kern="1200" baseline="0" dirty="0">
                          <a:solidFill>
                            <a:schemeClr val="lt1"/>
                          </a:solidFill>
                          <a:latin typeface="+mn-lt"/>
                          <a:ea typeface="+mn-ea"/>
                          <a:cs typeface="+mn-cs"/>
                        </a:rPr>
                        <a:t>a que se refiere el apartado anterior.</a:t>
                      </a:r>
                    </a:p>
                    <a:p>
                      <a:pPr algn="just"/>
                      <a:endParaRPr lang="es-ES" sz="2000" b="0" i="0" u="none" strike="noStrike" kern="1200" baseline="0" dirty="0">
                        <a:solidFill>
                          <a:schemeClr val="lt1"/>
                        </a:solidFill>
                        <a:latin typeface="+mn-lt"/>
                        <a:ea typeface="+mn-ea"/>
                        <a:cs typeface="+mn-cs"/>
                      </a:endParaRPr>
                    </a:p>
                    <a:p>
                      <a:pPr algn="just"/>
                      <a:r>
                        <a:rPr lang="es-ES" sz="2000" b="0" i="0" u="none" strike="noStrike" kern="1200" baseline="0" dirty="0">
                          <a:solidFill>
                            <a:schemeClr val="lt1"/>
                          </a:solidFill>
                          <a:latin typeface="+mn-lt"/>
                          <a:ea typeface="+mn-ea"/>
                          <a:cs typeface="+mn-cs"/>
                        </a:rPr>
                        <a:t>3. Los delitos a que se refiere este artículo </a:t>
                      </a:r>
                      <a:r>
                        <a:rPr lang="es-ES" sz="2000" b="0" i="0" u="sng" strike="noStrike" kern="1200" baseline="0" dirty="0">
                          <a:solidFill>
                            <a:schemeClr val="lt1"/>
                          </a:solidFill>
                          <a:latin typeface="+mn-lt"/>
                          <a:ea typeface="+mn-ea"/>
                          <a:cs typeface="+mn-cs"/>
                        </a:rPr>
                        <a:t>no serán perseguible</a:t>
                      </a:r>
                      <a:r>
                        <a:rPr lang="es-ES" sz="2000" b="0" i="0" u="none" strike="noStrike" kern="1200" baseline="0" dirty="0">
                          <a:solidFill>
                            <a:schemeClr val="lt1"/>
                          </a:solidFill>
                          <a:latin typeface="+mn-lt"/>
                          <a:ea typeface="+mn-ea"/>
                          <a:cs typeface="+mn-cs"/>
                        </a:rPr>
                        <a:t>s si el autor, antes de que la autoridad o funcionario hubieran descubierto el carácter mendaz o incompleto de la declaración presentada, compareciera ante ellos y presentara una declaración de bienes o patrimonio veraz y completa.</a:t>
                      </a:r>
                      <a:endParaRPr lang="es-ES" sz="2000" dirty="0"/>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1749873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76530B-AC33-564F-8FCC-8FC17ACE17EC}"/>
              </a:ext>
            </a:extLst>
          </p:cNvPr>
          <p:cNvSpPr>
            <a:spLocks noGrp="1"/>
          </p:cNvSpPr>
          <p:nvPr>
            <p:ph type="title"/>
          </p:nvPr>
        </p:nvSpPr>
        <p:spPr/>
        <p:txBody>
          <a:bodyPr/>
          <a:lstStyle/>
          <a:p>
            <a:r>
              <a:rPr lang="es-ES" dirty="0"/>
              <a:t>SAP MADRID (23.ª) 611/2022, 22-11</a:t>
            </a:r>
          </a:p>
        </p:txBody>
      </p:sp>
      <p:sp>
        <p:nvSpPr>
          <p:cNvPr id="3" name="Marcador de contenido 2">
            <a:extLst>
              <a:ext uri="{FF2B5EF4-FFF2-40B4-BE49-F238E27FC236}">
                <a16:creationId xmlns:a16="http://schemas.microsoft.com/office/drawing/2014/main" id="{B06743BF-629C-AC4E-BAD3-3E32DB6B1EE3}"/>
              </a:ext>
            </a:extLst>
          </p:cNvPr>
          <p:cNvSpPr>
            <a:spLocks noGrp="1"/>
          </p:cNvSpPr>
          <p:nvPr>
            <p:ph idx="1"/>
          </p:nvPr>
        </p:nvSpPr>
        <p:spPr/>
        <p:txBody>
          <a:bodyPr/>
          <a:lstStyle/>
          <a:p>
            <a:r>
              <a:rPr lang="es-ES" dirty="0"/>
              <a:t>LA MERA OMISIÓN EN LA PRESENTACIÓN DE LA RELACIÓN DE BIENES TIENE QUE TENER ALGUNA FINALIDAD, QUE DIRIJA SU INACCIÓN A OBTENER EL RESULTADO DE DIFICULATAR, DILATAR O IMPEDIR LA SATISFACCIÓN DEL CRÉDITO</a:t>
            </a:r>
          </a:p>
          <a:p>
            <a:r>
              <a:rPr lang="es-ES" dirty="0"/>
              <a:t>NO HAY DELITO SI NO SE HAN PRESENTADO BIENES CUANDO NO TENÍA BIENES</a:t>
            </a:r>
          </a:p>
        </p:txBody>
      </p:sp>
    </p:spTree>
    <p:extLst>
      <p:ext uri="{BB962C8B-B14F-4D97-AF65-F5344CB8AC3E}">
        <p14:creationId xmlns:p14="http://schemas.microsoft.com/office/powerpoint/2010/main" val="3868814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E6AD74-63EA-854D-8ECA-B91D905D2C6D}"/>
              </a:ext>
            </a:extLst>
          </p:cNvPr>
          <p:cNvSpPr>
            <a:spLocks noGrp="1"/>
          </p:cNvSpPr>
          <p:nvPr>
            <p:ph type="title"/>
          </p:nvPr>
        </p:nvSpPr>
        <p:spPr/>
        <p:txBody>
          <a:bodyPr/>
          <a:lstStyle/>
          <a:p>
            <a:r>
              <a:rPr lang="es-ES" dirty="0"/>
              <a:t>SAP SEVILLA (7.ª) 527/2022, 18-11</a:t>
            </a:r>
            <a:br>
              <a:rPr lang="es-ES" dirty="0"/>
            </a:br>
            <a:endParaRPr lang="es-ES" dirty="0"/>
          </a:p>
        </p:txBody>
      </p:sp>
      <p:sp>
        <p:nvSpPr>
          <p:cNvPr id="3" name="Marcador de contenido 2">
            <a:extLst>
              <a:ext uri="{FF2B5EF4-FFF2-40B4-BE49-F238E27FC236}">
                <a16:creationId xmlns:a16="http://schemas.microsoft.com/office/drawing/2014/main" id="{3F598FE8-5594-2B4C-BB3C-A5EA597C5C4C}"/>
              </a:ext>
            </a:extLst>
          </p:cNvPr>
          <p:cNvSpPr>
            <a:spLocks noGrp="1"/>
          </p:cNvSpPr>
          <p:nvPr>
            <p:ph idx="1"/>
          </p:nvPr>
        </p:nvSpPr>
        <p:spPr/>
        <p:txBody>
          <a:bodyPr/>
          <a:lstStyle/>
          <a:p>
            <a:r>
              <a:rPr lang="es-ES" dirty="0"/>
              <a:t>Exposición de las distintas vías jurisprudenciales sobre la omisión</a:t>
            </a:r>
          </a:p>
          <a:p>
            <a:pPr lvl="1"/>
            <a:r>
              <a:rPr lang="es-ES" dirty="0"/>
              <a:t>Añadir el requisito adicional (con la finalidad de dilatar, dificultar o impedir la satisfacción al acreedor)</a:t>
            </a:r>
          </a:p>
          <a:p>
            <a:pPr lvl="1"/>
            <a:r>
              <a:rPr lang="es-ES" dirty="0"/>
              <a:t>Interpretación unitaria con el art. 589 LEC: primero hay que imponer multa coercitiva y luego el delito</a:t>
            </a:r>
          </a:p>
          <a:p>
            <a:pPr lvl="1"/>
            <a:r>
              <a:rPr lang="es-ES" dirty="0"/>
              <a:t>Si el deudor es insolvente no se puede cometer el delito porque el objetivo del requerimiento es satisfacer el crédito ejecutado poniendo de manifiesto la existencia de bienes liquidables</a:t>
            </a:r>
          </a:p>
          <a:p>
            <a:pPr lvl="1"/>
            <a:r>
              <a:rPr lang="es-ES" dirty="0"/>
              <a:t>Tesis propia: no se puede </a:t>
            </a:r>
            <a:r>
              <a:rPr lang="es-ES" dirty="0" err="1"/>
              <a:t>frustar</a:t>
            </a:r>
            <a:r>
              <a:rPr lang="es-ES" dirty="0"/>
              <a:t> la finalidad del legislador introduciendo elementos no previstos.</a:t>
            </a:r>
          </a:p>
          <a:p>
            <a:endParaRPr lang="es-ES" dirty="0"/>
          </a:p>
        </p:txBody>
      </p:sp>
      <p:sp>
        <p:nvSpPr>
          <p:cNvPr id="4" name="CuadroTexto 3">
            <a:extLst>
              <a:ext uri="{FF2B5EF4-FFF2-40B4-BE49-F238E27FC236}">
                <a16:creationId xmlns:a16="http://schemas.microsoft.com/office/drawing/2014/main" id="{673EEFCB-1AE1-6942-8641-7D25A6ED068B}"/>
              </a:ext>
            </a:extLst>
          </p:cNvPr>
          <p:cNvSpPr txBox="1"/>
          <p:nvPr/>
        </p:nvSpPr>
        <p:spPr>
          <a:xfrm>
            <a:off x="1092530" y="1900052"/>
            <a:ext cx="2327563" cy="369332"/>
          </a:xfrm>
          <a:prstGeom prst="rect">
            <a:avLst/>
          </a:prstGeom>
          <a:noFill/>
        </p:spPr>
        <p:txBody>
          <a:bodyPr wrap="square" rtlCol="0">
            <a:spAutoFit/>
          </a:bodyPr>
          <a:lstStyle/>
          <a:p>
            <a:r>
              <a:rPr lang="es-ES" dirty="0"/>
              <a:t>Valor interpretativo</a:t>
            </a:r>
          </a:p>
        </p:txBody>
      </p:sp>
    </p:spTree>
    <p:extLst>
      <p:ext uri="{BB962C8B-B14F-4D97-AF65-F5344CB8AC3E}">
        <p14:creationId xmlns:p14="http://schemas.microsoft.com/office/powerpoint/2010/main" val="11547971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258 bis</a:t>
            </a: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1207286920"/>
              </p:ext>
            </p:extLst>
          </p:nvPr>
        </p:nvGraphicFramePr>
        <p:xfrm>
          <a:off x="712788" y="2616182"/>
          <a:ext cx="7716837" cy="7557172"/>
        </p:xfrm>
        <a:graphic>
          <a:graphicData uri="http://schemas.openxmlformats.org/drawingml/2006/table">
            <a:tbl>
              <a:tblPr firstRow="1" bandRow="1">
                <a:tableStyleId>{5C22544A-7EE6-4342-B048-85BDC9FD1C3A}</a:tableStyleId>
              </a:tblPr>
              <a:tblGrid>
                <a:gridCol w="7716837">
                  <a:extLst>
                    <a:ext uri="{9D8B030D-6E8A-4147-A177-3AD203B41FA5}">
                      <a16:colId xmlns:a16="http://schemas.microsoft.com/office/drawing/2014/main" val="20000"/>
                    </a:ext>
                  </a:extLst>
                </a:gridCol>
              </a:tblGrid>
              <a:tr h="3778586">
                <a:tc>
                  <a:txBody>
                    <a:bodyPr/>
                    <a:lstStyle/>
                    <a:p>
                      <a:pPr algn="just"/>
                      <a:r>
                        <a:rPr lang="es-ES" sz="2000" b="0" i="0" u="none" strike="noStrike" kern="1200" baseline="0" dirty="0">
                          <a:solidFill>
                            <a:schemeClr val="lt1"/>
                          </a:solidFill>
                          <a:latin typeface="+mn-lt"/>
                          <a:ea typeface="+mn-ea"/>
                          <a:cs typeface="+mn-cs"/>
                        </a:rPr>
                        <a:t>Serán castigados con una pena de prisión de tres a seis meses o multa de seis a veinticuatro meses, salvo que ya estuvieran castigados con una pena más grave en otro precepto de este Código, QUIENES HAGAN USO DE BIENES EMBARGADOS POR AUTORIDAD PÚBLICA QUE HUBIERAN SIDO CONSTITUIDO EN DEPÓSITO SIN ESTAR AUTORIZADOS PARA ELLO </a:t>
                      </a:r>
                    </a:p>
                    <a:p>
                      <a:pPr algn="just"/>
                      <a:r>
                        <a:rPr lang="es-ES" sz="2000" b="0" i="0" u="none" strike="noStrike" kern="1200" baseline="0" dirty="0">
                          <a:solidFill>
                            <a:schemeClr val="lt1"/>
                          </a:solidFill>
                          <a:latin typeface="+mn-lt"/>
                          <a:ea typeface="+mn-ea"/>
                          <a:cs typeface="+mn-cs"/>
                        </a:rPr>
                        <a:t> - Si hay disposición o se permite que tercero disponga </a:t>
                      </a:r>
                      <a:r>
                        <a:rPr lang="es-ES" sz="2000" b="0" i="0" u="none" strike="noStrike" kern="1200" baseline="0" dirty="0">
                          <a:solidFill>
                            <a:schemeClr val="lt1"/>
                          </a:solidFill>
                          <a:latin typeface="+mn-lt"/>
                          <a:ea typeface="+mn-ea"/>
                          <a:cs typeface="+mn-cs"/>
                          <a:sym typeface="Wingdings" pitchFamily="2" charset="2"/>
                        </a:rPr>
                        <a:t> malversación impropia 435.3º CP</a:t>
                      </a:r>
                      <a:endParaRPr lang="es-ES" sz="2000" b="0" i="0" u="none" strike="noStrike" kern="1200" baseline="0" dirty="0">
                        <a:solidFill>
                          <a:schemeClr val="lt1"/>
                        </a:solidFill>
                        <a:latin typeface="+mn-lt"/>
                        <a:ea typeface="+mn-ea"/>
                        <a:cs typeface="+mn-cs"/>
                      </a:endParaRPr>
                    </a:p>
                    <a:p>
                      <a:pPr algn="just"/>
                      <a:endParaRPr lang="es-ES" sz="2000" dirty="0"/>
                    </a:p>
                  </a:txBody>
                  <a:tcPr/>
                </a:tc>
                <a:extLst>
                  <a:ext uri="{0D108BD9-81ED-4DB2-BD59-A6C34878D82A}">
                    <a16:rowId xmlns:a16="http://schemas.microsoft.com/office/drawing/2014/main" val="10000"/>
                  </a:ext>
                </a:extLst>
              </a:tr>
              <a:tr h="3778586">
                <a:tc>
                  <a:txBody>
                    <a:bodyPr/>
                    <a:lstStyle/>
                    <a:p>
                      <a:pPr algn="just"/>
                      <a:endParaRPr lang="es-ES" sz="2000" dirty="0"/>
                    </a:p>
                  </a:txBody>
                  <a:tcPr/>
                </a:tc>
                <a:extLst>
                  <a:ext uri="{0D108BD9-81ED-4DB2-BD59-A6C34878D82A}">
                    <a16:rowId xmlns:a16="http://schemas.microsoft.com/office/drawing/2014/main" val="1898270383"/>
                  </a:ext>
                </a:extLst>
              </a:tr>
            </a:tbl>
          </a:graphicData>
        </a:graphic>
      </p:graphicFrame>
    </p:spTree>
    <p:extLst>
      <p:ext uri="{BB962C8B-B14F-4D97-AF65-F5344CB8AC3E}">
        <p14:creationId xmlns:p14="http://schemas.microsoft.com/office/powerpoint/2010/main" val="1766892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22CB54-231F-A04B-BF5B-A134552C8200}"/>
              </a:ext>
            </a:extLst>
          </p:cNvPr>
          <p:cNvSpPr>
            <a:spLocks noGrp="1"/>
          </p:cNvSpPr>
          <p:nvPr>
            <p:ph type="title"/>
          </p:nvPr>
        </p:nvSpPr>
        <p:spPr/>
        <p:txBody>
          <a:bodyPr/>
          <a:lstStyle/>
          <a:p>
            <a:r>
              <a:rPr lang="es-ES" dirty="0"/>
              <a:t>Bien jurídico-penal</a:t>
            </a:r>
          </a:p>
        </p:txBody>
      </p:sp>
      <p:sp>
        <p:nvSpPr>
          <p:cNvPr id="3" name="Marcador de contenido 2">
            <a:extLst>
              <a:ext uri="{FF2B5EF4-FFF2-40B4-BE49-F238E27FC236}">
                <a16:creationId xmlns:a16="http://schemas.microsoft.com/office/drawing/2014/main" id="{4B4D4122-08BB-FC4B-B911-2026F9324C24}"/>
              </a:ext>
            </a:extLst>
          </p:cNvPr>
          <p:cNvSpPr>
            <a:spLocks noGrp="1"/>
          </p:cNvSpPr>
          <p:nvPr>
            <p:ph idx="1"/>
          </p:nvPr>
        </p:nvSpPr>
        <p:spPr/>
        <p:txBody>
          <a:bodyPr>
            <a:normAutofit lnSpcReduction="10000"/>
          </a:bodyPr>
          <a:lstStyle/>
          <a:p>
            <a:pPr algn="just"/>
            <a:r>
              <a:rPr lang="es-ES" dirty="0"/>
              <a:t>SSTS 635/2021, 14 julio; 754/2021, 7 octubre; 823/2021, 28 octubre; 239/21, 17 marzo; 146/2022, 17 febrero; 197/2022, 3 marzo</a:t>
            </a:r>
          </a:p>
          <a:p>
            <a:pPr algn="just"/>
            <a:r>
              <a:rPr lang="es-ES" sz="2000" dirty="0"/>
              <a:t>Tipo delictivo </a:t>
            </a:r>
            <a:r>
              <a:rPr lang="es-ES" sz="2000" b="1" u="sng" dirty="0" err="1"/>
              <a:t>pluriofensivo</a:t>
            </a:r>
            <a:r>
              <a:rPr lang="es-ES" sz="2000" dirty="0"/>
              <a:t> que tutela el derecho de los acreedores a que no se defraude la responsabilidad universal, y de otro el interés colectivo con el buen funcionamiento del sistema económico crediticio.</a:t>
            </a:r>
          </a:p>
          <a:p>
            <a:pPr algn="just"/>
            <a:r>
              <a:rPr lang="es-ES" sz="2000" dirty="0"/>
              <a:t>STS 226/23, 29 marzo: Se protege la seguridad del tráfico jurídico.</a:t>
            </a:r>
          </a:p>
        </p:txBody>
      </p:sp>
    </p:spTree>
    <p:extLst>
      <p:ext uri="{BB962C8B-B14F-4D97-AF65-F5344CB8AC3E}">
        <p14:creationId xmlns:p14="http://schemas.microsoft.com/office/powerpoint/2010/main" val="1678433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35" name="Group 1134">
            <a:extLst>
              <a:ext uri="{FF2B5EF4-FFF2-40B4-BE49-F238E27FC236}">
                <a16:creationId xmlns:a16="http://schemas.microsoft.com/office/drawing/2014/main" id="{15E1AC81-83F2-45A8-9054-15570F4E25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3134" y="0"/>
            <a:ext cx="9438087" cy="6853238"/>
            <a:chOff x="-417513" y="0"/>
            <a:chExt cx="12584114" cy="6853238"/>
          </a:xfrm>
        </p:grpSpPr>
        <p:sp>
          <p:nvSpPr>
            <p:cNvPr id="1136" name="Freeform 5">
              <a:extLst>
                <a:ext uri="{FF2B5EF4-FFF2-40B4-BE49-F238E27FC236}">
                  <a16:creationId xmlns:a16="http://schemas.microsoft.com/office/drawing/2014/main" id="{B15AA7C5-9BFE-4B90-A119-467AFACE9E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37" name="Freeform 6">
              <a:extLst>
                <a:ext uri="{FF2B5EF4-FFF2-40B4-BE49-F238E27FC236}">
                  <a16:creationId xmlns:a16="http://schemas.microsoft.com/office/drawing/2014/main" id="{944AB87D-35AF-4719-9940-5822E77023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38" name="Freeform 7">
              <a:extLst>
                <a:ext uri="{FF2B5EF4-FFF2-40B4-BE49-F238E27FC236}">
                  <a16:creationId xmlns:a16="http://schemas.microsoft.com/office/drawing/2014/main" id="{E8B33BE3-7890-4628-9322-7EFBA3375B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39" name="Freeform 8">
              <a:extLst>
                <a:ext uri="{FF2B5EF4-FFF2-40B4-BE49-F238E27FC236}">
                  <a16:creationId xmlns:a16="http://schemas.microsoft.com/office/drawing/2014/main" id="{01AD3ECF-519E-45E2-99DA-F5C1B50715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140" name="Freeform 9">
              <a:extLst>
                <a:ext uri="{FF2B5EF4-FFF2-40B4-BE49-F238E27FC236}">
                  <a16:creationId xmlns:a16="http://schemas.microsoft.com/office/drawing/2014/main" id="{C050E700-0FF1-4D25-B54C-84BA04FCD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141" name="Freeform 10">
              <a:extLst>
                <a:ext uri="{FF2B5EF4-FFF2-40B4-BE49-F238E27FC236}">
                  <a16:creationId xmlns:a16="http://schemas.microsoft.com/office/drawing/2014/main" id="{720D9C11-F5C9-41B0-B2F2-EE20BC3D0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142" name="Freeform 11">
              <a:extLst>
                <a:ext uri="{FF2B5EF4-FFF2-40B4-BE49-F238E27FC236}">
                  <a16:creationId xmlns:a16="http://schemas.microsoft.com/office/drawing/2014/main" id="{623A9DA0-857E-4CDE-80EA-F30F1CE55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43" name="Freeform 12">
              <a:extLst>
                <a:ext uri="{FF2B5EF4-FFF2-40B4-BE49-F238E27FC236}">
                  <a16:creationId xmlns:a16="http://schemas.microsoft.com/office/drawing/2014/main" id="{C48B8F4C-2C83-46F6-AFCD-58166AEB18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44" name="Freeform 13">
              <a:extLst>
                <a:ext uri="{FF2B5EF4-FFF2-40B4-BE49-F238E27FC236}">
                  <a16:creationId xmlns:a16="http://schemas.microsoft.com/office/drawing/2014/main" id="{234C3795-C44D-41A7-A8F6-891387A66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45" name="Freeform 14">
              <a:extLst>
                <a:ext uri="{FF2B5EF4-FFF2-40B4-BE49-F238E27FC236}">
                  <a16:creationId xmlns:a16="http://schemas.microsoft.com/office/drawing/2014/main" id="{91CC36F4-5DFA-4954-B354-97B180E98F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46" name="Freeform 15">
              <a:extLst>
                <a:ext uri="{FF2B5EF4-FFF2-40B4-BE49-F238E27FC236}">
                  <a16:creationId xmlns:a16="http://schemas.microsoft.com/office/drawing/2014/main" id="{7087A08E-C024-457D-8F99-1F340CED61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47" name="Freeform 16">
              <a:extLst>
                <a:ext uri="{FF2B5EF4-FFF2-40B4-BE49-F238E27FC236}">
                  <a16:creationId xmlns:a16="http://schemas.microsoft.com/office/drawing/2014/main" id="{61CFBC61-7F57-45D7-860E-BF51B0EDA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48" name="Freeform 17">
              <a:extLst>
                <a:ext uri="{FF2B5EF4-FFF2-40B4-BE49-F238E27FC236}">
                  <a16:creationId xmlns:a16="http://schemas.microsoft.com/office/drawing/2014/main" id="{2591C3DB-4880-431E-BC3D-37F1378AC5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49" name="Freeform 18">
              <a:extLst>
                <a:ext uri="{FF2B5EF4-FFF2-40B4-BE49-F238E27FC236}">
                  <a16:creationId xmlns:a16="http://schemas.microsoft.com/office/drawing/2014/main" id="{79557EFE-4199-4E24-8A13-1B9CC1715A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50" name="Freeform 19">
              <a:extLst>
                <a:ext uri="{FF2B5EF4-FFF2-40B4-BE49-F238E27FC236}">
                  <a16:creationId xmlns:a16="http://schemas.microsoft.com/office/drawing/2014/main" id="{0B965615-6052-4907-A136-9CAD14604C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51" name="Freeform 20">
              <a:extLst>
                <a:ext uri="{FF2B5EF4-FFF2-40B4-BE49-F238E27FC236}">
                  <a16:creationId xmlns:a16="http://schemas.microsoft.com/office/drawing/2014/main" id="{F788FFC4-205D-47C1-91E7-DD1A52E0AF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152" name="Freeform 21">
              <a:extLst>
                <a:ext uri="{FF2B5EF4-FFF2-40B4-BE49-F238E27FC236}">
                  <a16:creationId xmlns:a16="http://schemas.microsoft.com/office/drawing/2014/main" id="{462FADD6-C927-46ED-A6E6-273B35C2F1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1153" name="Freeform 22">
              <a:extLst>
                <a:ext uri="{FF2B5EF4-FFF2-40B4-BE49-F238E27FC236}">
                  <a16:creationId xmlns:a16="http://schemas.microsoft.com/office/drawing/2014/main" id="{AF64005E-134D-4444-9425-FB1C188985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54" name="Freeform 23">
              <a:extLst>
                <a:ext uri="{FF2B5EF4-FFF2-40B4-BE49-F238E27FC236}">
                  <a16:creationId xmlns:a16="http://schemas.microsoft.com/office/drawing/2014/main" id="{E2565CA7-A8CB-463D-8D25-4F41235BC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55" name="Freeform 24">
              <a:extLst>
                <a:ext uri="{FF2B5EF4-FFF2-40B4-BE49-F238E27FC236}">
                  <a16:creationId xmlns:a16="http://schemas.microsoft.com/office/drawing/2014/main" id="{41ABBFC0-4EEA-4634-A73B-945729D6BA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56" name="Freeform 25">
              <a:extLst>
                <a:ext uri="{FF2B5EF4-FFF2-40B4-BE49-F238E27FC236}">
                  <a16:creationId xmlns:a16="http://schemas.microsoft.com/office/drawing/2014/main" id="{E422F11F-726A-4A93-9D1B-B1400B061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1158" name="Group 1157">
            <a:extLst>
              <a:ext uri="{FF2B5EF4-FFF2-40B4-BE49-F238E27FC236}">
                <a16:creationId xmlns:a16="http://schemas.microsoft.com/office/drawing/2014/main" id="{FBF129BC-EA9E-4D20-898B-399F7727DFB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108" y="1699589"/>
            <a:ext cx="2755857" cy="3470421"/>
            <a:chOff x="697883" y="1816768"/>
            <a:chExt cx="3674476" cy="3470421"/>
          </a:xfrm>
        </p:grpSpPr>
        <p:sp>
          <p:nvSpPr>
            <p:cNvPr id="1159" name="Rectangle 1158">
              <a:extLst>
                <a:ext uri="{FF2B5EF4-FFF2-40B4-BE49-F238E27FC236}">
                  <a16:creationId xmlns:a16="http://schemas.microsoft.com/office/drawing/2014/main" id="{CFF42BAE-3249-46C8-9108-A83C87206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160" name="Isosceles Triangle 22">
              <a:extLst>
                <a:ext uri="{FF2B5EF4-FFF2-40B4-BE49-F238E27FC236}">
                  <a16:creationId xmlns:a16="http://schemas.microsoft.com/office/drawing/2014/main" id="{4DDE2BA8-4174-4A99-BB09-0BA28F2685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61" name="Rectangle 1160">
              <a:extLst>
                <a:ext uri="{FF2B5EF4-FFF2-40B4-BE49-F238E27FC236}">
                  <a16:creationId xmlns:a16="http://schemas.microsoft.com/office/drawing/2014/main" id="{4A893933-F7DD-4DA6-85C7-4CFF58741E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163" name="Rectangle 1162">
            <a:extLst>
              <a:ext uri="{FF2B5EF4-FFF2-40B4-BE49-F238E27FC236}">
                <a16:creationId xmlns:a16="http://schemas.microsoft.com/office/drawing/2014/main" id="{D75627FE-0AC5-4349-AC08-45A58BEC9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65" name="Group 1164">
            <a:extLst>
              <a:ext uri="{FF2B5EF4-FFF2-40B4-BE49-F238E27FC236}">
                <a16:creationId xmlns:a16="http://schemas.microsoft.com/office/drawing/2014/main" id="{F87AAF7B-2090-475D-9C3E-FDC03DD87A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3134" y="0"/>
            <a:ext cx="9438087" cy="6853238"/>
            <a:chOff x="-417513" y="0"/>
            <a:chExt cx="12584114" cy="6853238"/>
          </a:xfrm>
        </p:grpSpPr>
        <p:sp>
          <p:nvSpPr>
            <p:cNvPr id="1166" name="Freeform 5">
              <a:extLst>
                <a:ext uri="{FF2B5EF4-FFF2-40B4-BE49-F238E27FC236}">
                  <a16:creationId xmlns:a16="http://schemas.microsoft.com/office/drawing/2014/main" id="{F2DCEC33-4B31-44BC-99CB-9E4845DC4C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167" name="Freeform 6">
              <a:extLst>
                <a:ext uri="{FF2B5EF4-FFF2-40B4-BE49-F238E27FC236}">
                  <a16:creationId xmlns:a16="http://schemas.microsoft.com/office/drawing/2014/main" id="{204E0A10-D288-4B22-87A1-737B0A37D1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68" name="Freeform 7">
              <a:extLst>
                <a:ext uri="{FF2B5EF4-FFF2-40B4-BE49-F238E27FC236}">
                  <a16:creationId xmlns:a16="http://schemas.microsoft.com/office/drawing/2014/main" id="{9A3E042E-4911-425A-84BB-04BF90D07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69" name="Freeform 8">
              <a:extLst>
                <a:ext uri="{FF2B5EF4-FFF2-40B4-BE49-F238E27FC236}">
                  <a16:creationId xmlns:a16="http://schemas.microsoft.com/office/drawing/2014/main" id="{3A49226D-3129-4C5A-9641-3D03BEEA79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170" name="Freeform 9">
              <a:extLst>
                <a:ext uri="{FF2B5EF4-FFF2-40B4-BE49-F238E27FC236}">
                  <a16:creationId xmlns:a16="http://schemas.microsoft.com/office/drawing/2014/main" id="{9CC3C315-B515-4DD8-AC22-9D8417B37F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171" name="Freeform 10">
              <a:extLst>
                <a:ext uri="{FF2B5EF4-FFF2-40B4-BE49-F238E27FC236}">
                  <a16:creationId xmlns:a16="http://schemas.microsoft.com/office/drawing/2014/main" id="{1A961828-F78F-4D56-A98E-037806C637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172" name="Freeform 11">
              <a:extLst>
                <a:ext uri="{FF2B5EF4-FFF2-40B4-BE49-F238E27FC236}">
                  <a16:creationId xmlns:a16="http://schemas.microsoft.com/office/drawing/2014/main" id="{739D4F9D-3728-42C1-8302-452D51321C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73" name="Freeform 12">
              <a:extLst>
                <a:ext uri="{FF2B5EF4-FFF2-40B4-BE49-F238E27FC236}">
                  <a16:creationId xmlns:a16="http://schemas.microsoft.com/office/drawing/2014/main" id="{B4D9647E-354D-4CA8-B4A7-39172E5EAC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74" name="Freeform 13">
              <a:extLst>
                <a:ext uri="{FF2B5EF4-FFF2-40B4-BE49-F238E27FC236}">
                  <a16:creationId xmlns:a16="http://schemas.microsoft.com/office/drawing/2014/main" id="{A3EC74E0-5222-4ACC-BCEC-1AA189D3BC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75" name="Freeform 14">
              <a:extLst>
                <a:ext uri="{FF2B5EF4-FFF2-40B4-BE49-F238E27FC236}">
                  <a16:creationId xmlns:a16="http://schemas.microsoft.com/office/drawing/2014/main" id="{C0AE72B4-084D-42E6-ABED-5FD4650D4B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76" name="Freeform 15">
              <a:extLst>
                <a:ext uri="{FF2B5EF4-FFF2-40B4-BE49-F238E27FC236}">
                  <a16:creationId xmlns:a16="http://schemas.microsoft.com/office/drawing/2014/main" id="{C9D1F5DD-8D50-4098-8D2B-10E284752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77" name="Freeform 16">
              <a:extLst>
                <a:ext uri="{FF2B5EF4-FFF2-40B4-BE49-F238E27FC236}">
                  <a16:creationId xmlns:a16="http://schemas.microsoft.com/office/drawing/2014/main" id="{D48F3941-C3C7-4589-AA46-067F6BB2D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78" name="Freeform 17">
              <a:extLst>
                <a:ext uri="{FF2B5EF4-FFF2-40B4-BE49-F238E27FC236}">
                  <a16:creationId xmlns:a16="http://schemas.microsoft.com/office/drawing/2014/main" id="{C16BBE9A-4BE3-4401-82C5-8041DB14E5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79" name="Freeform 18">
              <a:extLst>
                <a:ext uri="{FF2B5EF4-FFF2-40B4-BE49-F238E27FC236}">
                  <a16:creationId xmlns:a16="http://schemas.microsoft.com/office/drawing/2014/main" id="{06180330-CCD3-4D14-A652-D60C28252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80" name="Freeform 19">
              <a:extLst>
                <a:ext uri="{FF2B5EF4-FFF2-40B4-BE49-F238E27FC236}">
                  <a16:creationId xmlns:a16="http://schemas.microsoft.com/office/drawing/2014/main" id="{616C90F6-4133-43A5-B47C-7750FE281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81" name="Freeform 20">
              <a:extLst>
                <a:ext uri="{FF2B5EF4-FFF2-40B4-BE49-F238E27FC236}">
                  <a16:creationId xmlns:a16="http://schemas.microsoft.com/office/drawing/2014/main" id="{D7C03F90-E828-4414-8A53-92069FFB68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182" name="Freeform 21">
              <a:extLst>
                <a:ext uri="{FF2B5EF4-FFF2-40B4-BE49-F238E27FC236}">
                  <a16:creationId xmlns:a16="http://schemas.microsoft.com/office/drawing/2014/main" id="{6ADDE443-75AA-4F32-A2EE-272C4347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1183" name="Freeform 22">
              <a:extLst>
                <a:ext uri="{FF2B5EF4-FFF2-40B4-BE49-F238E27FC236}">
                  <a16:creationId xmlns:a16="http://schemas.microsoft.com/office/drawing/2014/main" id="{ACD281C1-1D59-453F-A33A-D83E39EB0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84" name="Freeform 23">
              <a:extLst>
                <a:ext uri="{FF2B5EF4-FFF2-40B4-BE49-F238E27FC236}">
                  <a16:creationId xmlns:a16="http://schemas.microsoft.com/office/drawing/2014/main" id="{60217FAC-29FE-4D6B-9BB4-FF41AA756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85" name="Freeform 24">
              <a:extLst>
                <a:ext uri="{FF2B5EF4-FFF2-40B4-BE49-F238E27FC236}">
                  <a16:creationId xmlns:a16="http://schemas.microsoft.com/office/drawing/2014/main" id="{0D3CC33A-6E36-4A72-9965-8E20FB05D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86" name="Freeform 25">
              <a:extLst>
                <a:ext uri="{FF2B5EF4-FFF2-40B4-BE49-F238E27FC236}">
                  <a16:creationId xmlns:a16="http://schemas.microsoft.com/office/drawing/2014/main" id="{F128F04E-05CD-4035-A32B-6E9ABAB9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1188" name="Rectangle 1187">
            <a:extLst>
              <a:ext uri="{FF2B5EF4-FFF2-40B4-BE49-F238E27FC236}">
                <a16:creationId xmlns:a16="http://schemas.microsoft.com/office/drawing/2014/main" id="{BC2574CF-1D35-4994-87BD-5A3378E1A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78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9" name="Shape 1129"/>
          <p:cNvSpPr>
            <a:spLocks noGrp="1"/>
          </p:cNvSpPr>
          <p:nvPr>
            <p:ph type="title"/>
          </p:nvPr>
        </p:nvSpPr>
        <p:spPr>
          <a:xfrm>
            <a:off x="484094" y="960120"/>
            <a:ext cx="2899271" cy="4171278"/>
          </a:xfrm>
          <a:prstGeom prst="rect">
            <a:avLst/>
          </a:prstGeom>
        </p:spPr>
        <p:txBody>
          <a:bodyPr vert="horz" lIns="228600" tIns="228600" rIns="228600" bIns="228600" rtlCol="0" anchor="ctr">
            <a:normAutofit/>
          </a:bodyPr>
          <a:lstStyle/>
          <a:p>
            <a:pPr lvl="0" algn="r" defTabSz="914400">
              <a:defRPr sz="1800" b="0">
                <a:solidFill>
                  <a:srgbClr val="000000"/>
                </a:solidFill>
              </a:defRPr>
            </a:pPr>
            <a:r>
              <a:rPr lang="en-US" sz="2400" b="1" spc="-150" dirty="0" err="1"/>
              <a:t>frustración</a:t>
            </a:r>
            <a:r>
              <a:rPr lang="en-US" sz="2400" b="1" spc="-150" dirty="0"/>
              <a:t> de la </a:t>
            </a:r>
            <a:r>
              <a:rPr lang="en-US" sz="2400" b="1" spc="-150" dirty="0" err="1"/>
              <a:t>ejecución</a:t>
            </a:r>
            <a:br>
              <a:rPr lang="en-US" sz="3800" spc="-150" dirty="0"/>
            </a:br>
            <a:br>
              <a:rPr lang="en-US" sz="3800" spc="-150" dirty="0"/>
            </a:br>
            <a:r>
              <a:rPr lang="en-US" sz="2700" spc="-150" dirty="0" err="1"/>
              <a:t>Estructura</a:t>
            </a:r>
            <a:r>
              <a:rPr lang="en-US" sz="2700" spc="-150" dirty="0"/>
              <a:t> </a:t>
            </a:r>
            <a:r>
              <a:rPr lang="en-US" sz="2700" spc="-150" dirty="0" err="1"/>
              <a:t>típica</a:t>
            </a:r>
            <a:r>
              <a:rPr lang="en-US" sz="2700" spc="-150" dirty="0"/>
              <a:t> y </a:t>
            </a:r>
            <a:r>
              <a:rPr lang="en-US" sz="2700" spc="-150" dirty="0" err="1"/>
              <a:t>casuística</a:t>
            </a:r>
            <a:br>
              <a:rPr lang="en-US" sz="2700" spc="-150" dirty="0"/>
            </a:br>
            <a:br>
              <a:rPr lang="en-US" sz="2700" spc="-150" dirty="0"/>
            </a:br>
            <a:r>
              <a:rPr lang="en-US" sz="2400" b="1" spc="-150" dirty="0"/>
              <a:t>ALZAMIENTO PROPIO</a:t>
            </a:r>
          </a:p>
        </p:txBody>
      </p:sp>
      <p:cxnSp>
        <p:nvCxnSpPr>
          <p:cNvPr id="1190" name="Straight Connector 1189">
            <a:extLst>
              <a:ext uri="{FF2B5EF4-FFF2-40B4-BE49-F238E27FC236}">
                <a16:creationId xmlns:a16="http://schemas.microsoft.com/office/drawing/2014/main" id="{68B6AB33-DFE6-4FE4-94FE-C9E25424AD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64197" y="1200150"/>
            <a:ext cx="0" cy="35439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130" name="Shape 1130"/>
          <p:cNvSpPr>
            <a:spLocks noGrp="1"/>
          </p:cNvSpPr>
          <p:nvPr>
            <p:ph type="body" idx="1"/>
          </p:nvPr>
        </p:nvSpPr>
        <p:spPr>
          <a:xfrm>
            <a:off x="3737373" y="960120"/>
            <a:ext cx="4133850" cy="4171278"/>
          </a:xfrm>
          <a:prstGeom prst="rect">
            <a:avLst/>
          </a:prstGeom>
        </p:spPr>
        <p:txBody>
          <a:bodyPr vert="horz" lIns="91440" tIns="45720" rIns="91440" bIns="45720" rtlCol="0" anchor="ctr">
            <a:normAutofit/>
          </a:bodyPr>
          <a:lstStyle/>
          <a:p>
            <a:pPr lvl="0" indent="-228600" defTabSz="914400">
              <a:buClr>
                <a:schemeClr val="accent1"/>
              </a:buClr>
              <a:defRPr sz="1800">
                <a:solidFill>
                  <a:srgbClr val="000000"/>
                </a:solidFill>
              </a:defRPr>
            </a:pPr>
            <a:r>
              <a:rPr lang="en-US" sz="1800" b="1"/>
              <a:t>Artículo 257. </a:t>
            </a:r>
            <a:r>
              <a:rPr lang="en-US" sz="1800"/>
              <a:t>1. Será castigado con las penas de prisión de uno a cuatro años y multa de doce a veinticuatro meses:</a:t>
            </a:r>
          </a:p>
          <a:p>
            <a:pPr lvl="0" indent="-228600" defTabSz="914400">
              <a:buClr>
                <a:schemeClr val="accent1"/>
              </a:buClr>
              <a:defRPr sz="1800">
                <a:solidFill>
                  <a:srgbClr val="000000"/>
                </a:solidFill>
              </a:defRPr>
            </a:pPr>
            <a:r>
              <a:rPr lang="en-US" sz="1800"/>
              <a:t>1º. El que </a:t>
            </a:r>
            <a:r>
              <a:rPr lang="en-US" sz="1800" b="1"/>
              <a:t>se alce con sus bienes en perjuicio de sus acreedores</a:t>
            </a:r>
            <a:r>
              <a:rPr lang="en-US" sz="1800"/>
              <a:t>.</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7" name="Shape 1137"/>
          <p:cNvSpPr>
            <a:spLocks noGrp="1"/>
          </p:cNvSpPr>
          <p:nvPr>
            <p:ph type="title"/>
          </p:nvPr>
        </p:nvSpPr>
        <p:spPr>
          <a:xfrm>
            <a:off x="468312" y="549275"/>
            <a:ext cx="8280401" cy="935038"/>
          </a:xfrm>
          <a:prstGeom prst="rect">
            <a:avLst/>
          </a:prstGeom>
        </p:spPr>
        <p:txBody>
          <a:bodyPr lIns="0" tIns="0" rIns="0" bIns="0">
            <a:normAutofit/>
          </a:bodyPr>
          <a:lstStyle>
            <a:lvl1pPr>
              <a:defRPr sz="2600" b="1"/>
            </a:lvl1pPr>
          </a:lstStyle>
          <a:p>
            <a:pPr lvl="0">
              <a:defRPr sz="1800" b="0"/>
            </a:pPr>
            <a:r>
              <a:rPr sz="2600" b="1"/>
              <a:t>PRESUPUESTOS DEL ALZAMIENTO</a:t>
            </a:r>
          </a:p>
        </p:txBody>
      </p:sp>
      <p:sp>
        <p:nvSpPr>
          <p:cNvPr id="1138" name="Shape 1138"/>
          <p:cNvSpPr>
            <a:spLocks noGrp="1"/>
          </p:cNvSpPr>
          <p:nvPr>
            <p:ph type="body" idx="1"/>
          </p:nvPr>
        </p:nvSpPr>
        <p:spPr>
          <a:xfrm>
            <a:off x="107950" y="1555750"/>
            <a:ext cx="8712200" cy="4897438"/>
          </a:xfrm>
          <a:prstGeom prst="rect">
            <a:avLst/>
          </a:prstGeom>
        </p:spPr>
        <p:txBody>
          <a:bodyPr lIns="0" tIns="0" rIns="0" bIns="0">
            <a:normAutofit/>
          </a:bodyPr>
          <a:lstStyle/>
          <a:p>
            <a:pPr marL="300037" lvl="0" indent="-300037">
              <a:spcBef>
                <a:spcPts val="600"/>
              </a:spcBef>
              <a:buChar char="•"/>
              <a:defRPr sz="1800"/>
            </a:pPr>
            <a:r>
              <a:rPr sz="2800" b="1" dirty="0" err="1"/>
              <a:t>Existencia</a:t>
            </a:r>
            <a:r>
              <a:rPr sz="2800" b="1" dirty="0"/>
              <a:t> </a:t>
            </a:r>
            <a:r>
              <a:rPr sz="2800" b="1" dirty="0" err="1"/>
              <a:t>relación</a:t>
            </a:r>
            <a:r>
              <a:rPr sz="2800" b="1" dirty="0"/>
              <a:t> </a:t>
            </a:r>
            <a:r>
              <a:rPr sz="2800" b="1" dirty="0" err="1"/>
              <a:t>obligacional</a:t>
            </a:r>
            <a:r>
              <a:rPr sz="2800" b="1" dirty="0"/>
              <a:t> previa</a:t>
            </a:r>
          </a:p>
          <a:p>
            <a:pPr marL="702128" lvl="1" indent="-244928">
              <a:lnSpc>
                <a:spcPct val="90000"/>
              </a:lnSpc>
              <a:spcBef>
                <a:spcPts val="500"/>
              </a:spcBef>
              <a:defRPr sz="1800"/>
            </a:pPr>
            <a:r>
              <a:rPr sz="2400" dirty="0" err="1"/>
              <a:t>Consecuencias</a:t>
            </a:r>
            <a:r>
              <a:rPr sz="2400" dirty="0"/>
              <a:t> </a:t>
            </a:r>
            <a:r>
              <a:rPr sz="2400" dirty="0" err="1"/>
              <a:t>en</a:t>
            </a:r>
            <a:r>
              <a:rPr sz="2400" dirty="0"/>
              <a:t> </a:t>
            </a:r>
            <a:r>
              <a:rPr sz="2400" dirty="0" err="1"/>
              <a:t>sede</a:t>
            </a:r>
            <a:r>
              <a:rPr sz="2400" dirty="0"/>
              <a:t> de </a:t>
            </a:r>
            <a:r>
              <a:rPr sz="2400" dirty="0" err="1"/>
              <a:t>autoría</a:t>
            </a:r>
            <a:endParaRPr sz="2400" dirty="0"/>
          </a:p>
          <a:p>
            <a:pPr marL="702128" lvl="1" indent="-244928">
              <a:lnSpc>
                <a:spcPct val="90000"/>
              </a:lnSpc>
              <a:spcBef>
                <a:spcPts val="500"/>
              </a:spcBef>
              <a:defRPr sz="1800"/>
            </a:pPr>
            <a:r>
              <a:rPr sz="2400" dirty="0" err="1"/>
              <a:t>Alcance</a:t>
            </a:r>
            <a:r>
              <a:rPr sz="2400" dirty="0"/>
              <a:t> de la </a:t>
            </a:r>
            <a:r>
              <a:rPr sz="2400" dirty="0" err="1"/>
              <a:t>obligación</a:t>
            </a:r>
            <a:r>
              <a:rPr sz="2400" dirty="0"/>
              <a:t> previa</a:t>
            </a:r>
          </a:p>
          <a:p>
            <a:pPr marL="1104900" lvl="2" indent="-190500">
              <a:lnSpc>
                <a:spcPct val="85000"/>
              </a:lnSpc>
              <a:spcBef>
                <a:spcPts val="400"/>
              </a:spcBef>
              <a:defRPr sz="1800"/>
            </a:pPr>
            <a:r>
              <a:rPr sz="2000" dirty="0" err="1"/>
              <a:t>Postura</a:t>
            </a:r>
            <a:r>
              <a:rPr sz="2000" dirty="0"/>
              <a:t> </a:t>
            </a:r>
            <a:r>
              <a:rPr sz="2000" dirty="0" err="1"/>
              <a:t>tradicional</a:t>
            </a:r>
            <a:r>
              <a:rPr sz="2000" dirty="0"/>
              <a:t>: </a:t>
            </a:r>
            <a:r>
              <a:rPr sz="2000" dirty="0" err="1"/>
              <a:t>vencida</a:t>
            </a:r>
            <a:r>
              <a:rPr sz="2000" dirty="0"/>
              <a:t>, </a:t>
            </a:r>
            <a:r>
              <a:rPr sz="2000" dirty="0" err="1"/>
              <a:t>líquida</a:t>
            </a:r>
            <a:r>
              <a:rPr sz="2000" dirty="0"/>
              <a:t> y </a:t>
            </a:r>
            <a:r>
              <a:rPr sz="2000" dirty="0" err="1"/>
              <a:t>exigible</a:t>
            </a:r>
            <a:endParaRPr sz="2000" dirty="0"/>
          </a:p>
          <a:p>
            <a:pPr marL="1104900" lvl="2" indent="-190500">
              <a:lnSpc>
                <a:spcPct val="85000"/>
              </a:lnSpc>
              <a:spcBef>
                <a:spcPts val="400"/>
              </a:spcBef>
              <a:defRPr sz="1800"/>
            </a:pPr>
            <a:r>
              <a:rPr sz="2000" dirty="0" err="1"/>
              <a:t>Postura</a:t>
            </a:r>
            <a:r>
              <a:rPr sz="2000" dirty="0"/>
              <a:t> actual: </a:t>
            </a:r>
            <a:r>
              <a:rPr sz="2000" dirty="0" err="1"/>
              <a:t>obligación</a:t>
            </a:r>
            <a:r>
              <a:rPr sz="2000" dirty="0"/>
              <a:t> </a:t>
            </a:r>
            <a:r>
              <a:rPr sz="2000" dirty="0" err="1"/>
              <a:t>nacida</a:t>
            </a:r>
            <a:r>
              <a:rPr sz="2000" dirty="0"/>
              <a:t>, </a:t>
            </a:r>
            <a:r>
              <a:rPr sz="2000" b="1" dirty="0"/>
              <a:t>“</a:t>
            </a:r>
            <a:r>
              <a:rPr sz="2000" b="1" dirty="0" err="1"/>
              <a:t>generalmente</a:t>
            </a:r>
            <a:r>
              <a:rPr sz="2000" b="1" dirty="0"/>
              <a:t> </a:t>
            </a:r>
            <a:r>
              <a:rPr sz="2000" b="1" dirty="0" err="1"/>
              <a:t>vencida</a:t>
            </a:r>
            <a:r>
              <a:rPr sz="2000" b="1" dirty="0"/>
              <a:t> y </a:t>
            </a:r>
            <a:r>
              <a:rPr sz="2000" b="1" dirty="0" err="1"/>
              <a:t>exigible</a:t>
            </a:r>
            <a:r>
              <a:rPr sz="2000" b="1" dirty="0"/>
              <a:t>”</a:t>
            </a:r>
            <a:r>
              <a:rPr lang="es-ES" sz="2000" b="1" dirty="0"/>
              <a:t> (STS 400/2014, 15 abril explicando el </a:t>
            </a:r>
            <a:r>
              <a:rPr lang="es-ES" sz="2000" b="1" dirty="0" err="1"/>
              <a:t>iter</a:t>
            </a:r>
            <a:r>
              <a:rPr lang="es-ES" sz="2000" b="1" dirty="0"/>
              <a:t>)</a:t>
            </a:r>
            <a:endParaRPr sz="2000" b="1" dirty="0"/>
          </a:p>
          <a:p>
            <a:pPr marL="1577339" lvl="3" indent="-205739">
              <a:lnSpc>
                <a:spcPct val="65000"/>
              </a:lnSpc>
              <a:spcBef>
                <a:spcPts val="400"/>
              </a:spcBef>
              <a:defRPr sz="1800"/>
            </a:pPr>
            <a:r>
              <a:rPr dirty="0" err="1"/>
              <a:t>Razones</a:t>
            </a:r>
            <a:endParaRPr dirty="0"/>
          </a:p>
          <a:p>
            <a:pPr marL="2057400" lvl="4" indent="-228600">
              <a:lnSpc>
                <a:spcPct val="65000"/>
              </a:lnSpc>
              <a:spcBef>
                <a:spcPts val="400"/>
              </a:spcBef>
              <a:defRPr sz="1800"/>
            </a:pPr>
            <a:r>
              <a:rPr dirty="0" err="1"/>
              <a:t>Político</a:t>
            </a:r>
            <a:r>
              <a:rPr dirty="0"/>
              <a:t>-criminal</a:t>
            </a:r>
          </a:p>
          <a:p>
            <a:pPr marL="2057400" lvl="4" indent="-228600">
              <a:lnSpc>
                <a:spcPct val="65000"/>
              </a:lnSpc>
              <a:spcBef>
                <a:spcPts val="400"/>
              </a:spcBef>
              <a:defRPr sz="1800"/>
            </a:pPr>
            <a:r>
              <a:rPr dirty="0"/>
              <a:t>1129 CC: </a:t>
            </a:r>
            <a:r>
              <a:rPr dirty="0" err="1"/>
              <a:t>perderá</a:t>
            </a:r>
            <a:r>
              <a:rPr dirty="0"/>
              <a:t> el </a:t>
            </a:r>
            <a:r>
              <a:rPr dirty="0" err="1"/>
              <a:t>deudor</a:t>
            </a:r>
            <a:r>
              <a:rPr dirty="0"/>
              <a:t> el derecho a </a:t>
            </a:r>
            <a:r>
              <a:rPr dirty="0" err="1"/>
              <a:t>utilizar</a:t>
            </a:r>
            <a:r>
              <a:rPr dirty="0"/>
              <a:t> el </a:t>
            </a:r>
            <a:r>
              <a:rPr dirty="0" err="1"/>
              <a:t>plazo</a:t>
            </a:r>
            <a:r>
              <a:rPr dirty="0"/>
              <a:t> </a:t>
            </a:r>
            <a:r>
              <a:rPr dirty="0" err="1"/>
              <a:t>cuando</a:t>
            </a:r>
            <a:r>
              <a:rPr dirty="0"/>
              <a:t>, </a:t>
            </a:r>
            <a:r>
              <a:rPr dirty="0" err="1"/>
              <a:t>después</a:t>
            </a:r>
            <a:r>
              <a:rPr dirty="0"/>
              <a:t> de </a:t>
            </a:r>
            <a:r>
              <a:rPr dirty="0" err="1"/>
              <a:t>contraída</a:t>
            </a:r>
            <a:r>
              <a:rPr dirty="0"/>
              <a:t> la </a:t>
            </a:r>
            <a:r>
              <a:rPr dirty="0" err="1"/>
              <a:t>obligación</a:t>
            </a:r>
            <a:r>
              <a:rPr dirty="0"/>
              <a:t>, </a:t>
            </a:r>
            <a:r>
              <a:rPr dirty="0" err="1"/>
              <a:t>resulte</a:t>
            </a:r>
            <a:r>
              <a:rPr dirty="0"/>
              <a:t> </a:t>
            </a:r>
            <a:r>
              <a:rPr dirty="0" err="1"/>
              <a:t>insolvente</a:t>
            </a:r>
            <a:r>
              <a:rPr dirty="0"/>
              <a:t>, salvo que </a:t>
            </a:r>
            <a:r>
              <a:rPr dirty="0" err="1"/>
              <a:t>garantice</a:t>
            </a:r>
            <a:r>
              <a:rPr dirty="0"/>
              <a:t> la </a:t>
            </a:r>
            <a:r>
              <a:rPr dirty="0" err="1"/>
              <a:t>deuda</a:t>
            </a:r>
            <a:endParaRPr dirty="0"/>
          </a:p>
          <a:p>
            <a:pPr marL="2057400" lvl="4" indent="-228600">
              <a:lnSpc>
                <a:spcPct val="65000"/>
              </a:lnSpc>
              <a:spcBef>
                <a:spcPts val="400"/>
              </a:spcBef>
              <a:defRPr sz="1800"/>
            </a:pPr>
            <a:r>
              <a:rPr dirty="0"/>
              <a:t>257.1.2.º CP: </a:t>
            </a:r>
            <a:r>
              <a:rPr dirty="0" err="1"/>
              <a:t>procedimientos</a:t>
            </a:r>
            <a:r>
              <a:rPr dirty="0"/>
              <a:t> de </a:t>
            </a:r>
            <a:r>
              <a:rPr dirty="0" err="1"/>
              <a:t>futura</a:t>
            </a:r>
            <a:r>
              <a:rPr dirty="0"/>
              <a:t> </a:t>
            </a:r>
            <a:r>
              <a:rPr dirty="0" err="1"/>
              <a:t>interposición</a:t>
            </a:r>
            <a:endParaRPr dirty="0"/>
          </a:p>
          <a:p>
            <a:pPr marL="2057400" lvl="4" indent="-228600">
              <a:lnSpc>
                <a:spcPct val="65000"/>
              </a:lnSpc>
              <a:spcBef>
                <a:spcPts val="400"/>
              </a:spcBef>
              <a:defRPr sz="1800"/>
            </a:pPr>
            <a:r>
              <a:rPr dirty="0"/>
              <a:t>Es </a:t>
            </a:r>
            <a:r>
              <a:rPr dirty="0" err="1"/>
              <a:t>típica</a:t>
            </a:r>
            <a:r>
              <a:rPr dirty="0"/>
              <a:t> la </a:t>
            </a:r>
            <a:r>
              <a:rPr dirty="0" err="1"/>
              <a:t>conducta</a:t>
            </a:r>
            <a:r>
              <a:rPr dirty="0"/>
              <a:t> de </a:t>
            </a:r>
            <a:r>
              <a:rPr dirty="0" err="1"/>
              <a:t>quien</a:t>
            </a:r>
            <a:r>
              <a:rPr dirty="0"/>
              <a:t>, ante la </a:t>
            </a:r>
            <a:r>
              <a:rPr dirty="0" err="1"/>
              <a:t>inminencia</a:t>
            </a:r>
            <a:r>
              <a:rPr dirty="0"/>
              <a:t> del </a:t>
            </a:r>
            <a:r>
              <a:rPr dirty="0" err="1"/>
              <a:t>vencimiento</a:t>
            </a:r>
            <a:r>
              <a:rPr dirty="0"/>
              <a:t> de </a:t>
            </a:r>
            <a:r>
              <a:rPr dirty="0" err="1"/>
              <a:t>crédito</a:t>
            </a:r>
            <a:r>
              <a:rPr dirty="0"/>
              <a:t> </a:t>
            </a:r>
            <a:r>
              <a:rPr dirty="0" err="1"/>
              <a:t>futuro</a:t>
            </a:r>
            <a:r>
              <a:rPr dirty="0"/>
              <a:t>, se </a:t>
            </a:r>
            <a:r>
              <a:rPr dirty="0" err="1"/>
              <a:t>anticipa</a:t>
            </a:r>
            <a:r>
              <a:rPr dirty="0"/>
              <a:t> </a:t>
            </a:r>
            <a:r>
              <a:rPr dirty="0" err="1"/>
              <a:t>mediante</a:t>
            </a:r>
            <a:r>
              <a:rPr dirty="0"/>
              <a:t> </a:t>
            </a:r>
            <a:r>
              <a:rPr dirty="0" err="1"/>
              <a:t>adopción</a:t>
            </a:r>
            <a:r>
              <a:rPr dirty="0"/>
              <a:t> de </a:t>
            </a:r>
            <a:r>
              <a:rPr dirty="0" err="1"/>
              <a:t>medidas</a:t>
            </a:r>
            <a:r>
              <a:rPr dirty="0"/>
              <a:t> </a:t>
            </a:r>
            <a:r>
              <a:rPr dirty="0" err="1"/>
              <a:t>desposesorias</a:t>
            </a:r>
            <a:r>
              <a:rPr dirty="0"/>
              <a:t> de sus </a:t>
            </a:r>
            <a:r>
              <a:rPr dirty="0" err="1"/>
              <a:t>bienes</a:t>
            </a:r>
            <a:r>
              <a:rPr dirty="0"/>
              <a:t>, </a:t>
            </a:r>
            <a:r>
              <a:rPr dirty="0" err="1"/>
              <a:t>tendentes</a:t>
            </a:r>
            <a:r>
              <a:rPr dirty="0"/>
              <a:t> a </a:t>
            </a:r>
            <a:r>
              <a:rPr dirty="0" err="1"/>
              <a:t>eludir</a:t>
            </a:r>
            <a:r>
              <a:rPr dirty="0"/>
              <a:t> </a:t>
            </a:r>
            <a:r>
              <a:rPr dirty="0" err="1"/>
              <a:t>su</a:t>
            </a:r>
            <a:r>
              <a:rPr dirty="0"/>
              <a:t> </a:t>
            </a:r>
            <a:r>
              <a:rPr dirty="0" err="1"/>
              <a:t>responsabilidad</a:t>
            </a:r>
            <a:r>
              <a:rPr dirty="0"/>
              <a:t> patrimonial</a:t>
            </a:r>
          </a:p>
        </p:txBody>
      </p:sp>
      <p:grpSp>
        <p:nvGrpSpPr>
          <p:cNvPr id="1142" name="Group 1142"/>
          <p:cNvGrpSpPr/>
          <p:nvPr/>
        </p:nvGrpSpPr>
        <p:grpSpPr>
          <a:xfrm>
            <a:off x="1042987" y="4005262"/>
            <a:ext cx="720726" cy="1622648"/>
            <a:chOff x="0" y="0"/>
            <a:chExt cx="720725" cy="1622647"/>
          </a:xfrm>
        </p:grpSpPr>
        <p:sp>
          <p:nvSpPr>
            <p:cNvPr id="1139" name="Shape 1139"/>
            <p:cNvSpPr/>
            <p:nvPr/>
          </p:nvSpPr>
          <p:spPr>
            <a:xfrm>
              <a:off x="0" y="0"/>
              <a:ext cx="720725" cy="162264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671" y="0"/>
                    <a:pt x="0" y="3454"/>
                    <a:pt x="0" y="7714"/>
                  </a:cubicBezTo>
                  <a:lnTo>
                    <a:pt x="0" y="12122"/>
                  </a:lnTo>
                  <a:cubicBezTo>
                    <a:pt x="0" y="15392"/>
                    <a:pt x="5770" y="18306"/>
                    <a:pt x="14400" y="19396"/>
                  </a:cubicBezTo>
                  <a:lnTo>
                    <a:pt x="14400" y="21600"/>
                  </a:lnTo>
                  <a:lnTo>
                    <a:pt x="21600" y="17633"/>
                  </a:lnTo>
                  <a:lnTo>
                    <a:pt x="14400" y="12784"/>
                  </a:lnTo>
                  <a:lnTo>
                    <a:pt x="14400" y="14987"/>
                  </a:lnTo>
                  <a:cubicBezTo>
                    <a:pt x="7890" y="14165"/>
                    <a:pt x="2873" y="12282"/>
                    <a:pt x="900" y="9918"/>
                  </a:cubicBezTo>
                  <a:lnTo>
                    <a:pt x="900" y="9918"/>
                  </a:lnTo>
                  <a:cubicBezTo>
                    <a:pt x="3630" y="6649"/>
                    <a:pt x="12048" y="4408"/>
                    <a:pt x="21600" y="4408"/>
                  </a:cubicBezTo>
                  <a:close/>
                </a:path>
              </a:pathLst>
            </a:custGeom>
            <a:solidFill>
              <a:srgbClr val="BBE0E3"/>
            </a:solidFill>
            <a:ln w="9525" cap="flat">
              <a:solidFill>
                <a:srgbClr val="000000"/>
              </a:solidFill>
              <a:prstDash val="solid"/>
              <a:round/>
            </a:ln>
            <a:effectLst/>
          </p:spPr>
          <p:txBody>
            <a:bodyPr wrap="square" lIns="0" tIns="0" rIns="0" bIns="0" numCol="1" anchor="ctr">
              <a:noAutofit/>
            </a:bodyPr>
            <a:lstStyle/>
            <a:p>
              <a:pPr lvl="0">
                <a:defRPr>
                  <a:latin typeface="Arial"/>
                  <a:ea typeface="Arial"/>
                  <a:cs typeface="Arial"/>
                  <a:sym typeface="Arial"/>
                </a:defRPr>
              </a:pPr>
              <a:endParaRPr/>
            </a:p>
          </p:txBody>
        </p:sp>
        <p:sp>
          <p:nvSpPr>
            <p:cNvPr id="1140" name="Shape 1140"/>
            <p:cNvSpPr/>
            <p:nvPr/>
          </p:nvSpPr>
          <p:spPr>
            <a:xfrm>
              <a:off x="0" y="0"/>
              <a:ext cx="720725" cy="74509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671" y="0"/>
                    <a:pt x="0" y="7522"/>
                    <a:pt x="0" y="16800"/>
                  </a:cubicBezTo>
                  <a:cubicBezTo>
                    <a:pt x="0" y="18425"/>
                    <a:pt x="303" y="20042"/>
                    <a:pt x="900" y="21600"/>
                  </a:cubicBezTo>
                  <a:lnTo>
                    <a:pt x="900" y="21600"/>
                  </a:lnTo>
                  <a:cubicBezTo>
                    <a:pt x="3630" y="14480"/>
                    <a:pt x="12048" y="9600"/>
                    <a:pt x="21600" y="9600"/>
                  </a:cubicBezTo>
                  <a:close/>
                </a:path>
              </a:pathLst>
            </a:custGeom>
            <a:solidFill>
              <a:srgbClr val="96B3B6"/>
            </a:solidFill>
            <a:ln w="12700" cap="flat">
              <a:noFill/>
              <a:miter lim="400000"/>
            </a:ln>
            <a:effectLst/>
          </p:spPr>
          <p:txBody>
            <a:bodyPr wrap="square" lIns="0" tIns="0" rIns="0" bIns="0" numCol="1" anchor="ctr">
              <a:noAutofit/>
            </a:bodyPr>
            <a:lstStyle/>
            <a:p>
              <a:pPr lvl="0">
                <a:defRPr>
                  <a:latin typeface="Arial"/>
                  <a:ea typeface="Arial"/>
                  <a:cs typeface="Arial"/>
                  <a:sym typeface="Arial"/>
                </a:defRPr>
              </a:pPr>
              <a:endParaRPr/>
            </a:p>
          </p:txBody>
        </p:sp>
        <p:sp>
          <p:nvSpPr>
            <p:cNvPr id="1141" name="Shape 1141"/>
            <p:cNvSpPr/>
            <p:nvPr/>
          </p:nvSpPr>
          <p:spPr>
            <a:xfrm>
              <a:off x="0" y="579516"/>
              <a:ext cx="30043" cy="16557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7315"/>
                    <a:pt x="7276" y="14590"/>
                    <a:pt x="21600" y="21600"/>
                  </a:cubicBezTo>
                </a:path>
              </a:pathLst>
            </a:custGeom>
            <a:noFill/>
            <a:ln w="9525" cap="flat">
              <a:solidFill>
                <a:srgbClr val="000000"/>
              </a:solidFill>
              <a:prstDash val="solid"/>
              <a:round/>
            </a:ln>
            <a:effectLst/>
          </p:spPr>
          <p:txBody>
            <a:bodyPr wrap="square" lIns="0" tIns="0" rIns="0" bIns="0" numCol="1" anchor="ctr">
              <a:noAutofit/>
            </a:bodyPr>
            <a:lstStyle/>
            <a:p>
              <a:pPr lvl="0">
                <a:defRPr>
                  <a:latin typeface="Arial"/>
                  <a:ea typeface="Arial"/>
                  <a:cs typeface="Arial"/>
                  <a:sym typeface="Arial"/>
                </a:defRPr>
              </a:pPr>
              <a:endParaRPr/>
            </a:p>
          </p:txBody>
        </p:sp>
      </p:grpSp>
      <p:sp>
        <p:nvSpPr>
          <p:cNvPr id="1143" name="Shape 1143"/>
          <p:cNvSpPr/>
          <p:nvPr/>
        </p:nvSpPr>
        <p:spPr>
          <a:xfrm>
            <a:off x="323851" y="6021387"/>
            <a:ext cx="8236652" cy="59598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fontScale="70000" lnSpcReduction="20000"/>
          </a:bodyPr>
          <a:lstStyle>
            <a:lvl1pPr algn="ctr" defTabSz="566927">
              <a:defRPr sz="2232" b="1">
                <a:ln w="3661">
                  <a:solidFill>
                    <a:srgbClr val="363FFE"/>
                  </a:solidFill>
                </a:ln>
                <a:solidFill>
                  <a:srgbClr val="363FFE"/>
                </a:solidFill>
                <a:latin typeface="Times New Roman"/>
                <a:ea typeface="Times New Roman"/>
                <a:cs typeface="Times New Roman"/>
                <a:sym typeface="Times New Roman"/>
              </a:defRPr>
            </a:lvl1pPr>
          </a:lstStyle>
          <a:p>
            <a:pPr lvl="0">
              <a:defRPr sz="1800" b="0">
                <a:ln w="9525">
                  <a:noFill/>
                </a:ln>
                <a:solidFill>
                  <a:srgbClr val="000000"/>
                </a:solidFill>
              </a:defRPr>
            </a:pPr>
            <a:r>
              <a:rPr sz="2232" b="1" dirty="0">
                <a:ln w="3661">
                  <a:solidFill>
                    <a:srgbClr val="363FFE"/>
                  </a:solidFill>
                </a:ln>
                <a:solidFill>
                  <a:srgbClr val="363FFE"/>
                </a:solidFill>
              </a:rPr>
              <a:t>TS </a:t>
            </a:r>
            <a:r>
              <a:rPr sz="2232" b="1" dirty="0" err="1">
                <a:ln w="3661">
                  <a:solidFill>
                    <a:srgbClr val="363FFE"/>
                  </a:solidFill>
                </a:ln>
                <a:solidFill>
                  <a:srgbClr val="363FFE"/>
                </a:solidFill>
              </a:rPr>
              <a:t>inadmite</a:t>
            </a:r>
            <a:r>
              <a:rPr sz="2232" b="1" dirty="0">
                <a:ln w="3661">
                  <a:solidFill>
                    <a:srgbClr val="363FFE"/>
                  </a:solidFill>
                </a:ln>
                <a:solidFill>
                  <a:srgbClr val="363FFE"/>
                </a:solidFill>
              </a:rPr>
              <a:t> </a:t>
            </a:r>
            <a:r>
              <a:rPr sz="2232" b="1" dirty="0" err="1">
                <a:ln w="3661">
                  <a:solidFill>
                    <a:srgbClr val="363FFE"/>
                  </a:solidFill>
                </a:ln>
                <a:solidFill>
                  <a:srgbClr val="363FFE"/>
                </a:solidFill>
              </a:rPr>
              <a:t>casación</a:t>
            </a:r>
            <a:r>
              <a:rPr sz="2232" b="1" dirty="0">
                <a:ln w="3661">
                  <a:solidFill>
                    <a:srgbClr val="363FFE"/>
                  </a:solidFill>
                </a:ln>
                <a:solidFill>
                  <a:srgbClr val="363FFE"/>
                </a:solidFill>
              </a:rPr>
              <a:t> </a:t>
            </a:r>
            <a:r>
              <a:rPr sz="2232" b="1" dirty="0" err="1">
                <a:ln w="3661">
                  <a:solidFill>
                    <a:srgbClr val="363FFE"/>
                  </a:solidFill>
                </a:ln>
                <a:solidFill>
                  <a:srgbClr val="363FFE"/>
                </a:solidFill>
              </a:rPr>
              <a:t>cuando</a:t>
            </a:r>
            <a:r>
              <a:rPr sz="2232" b="1" dirty="0">
                <a:ln w="3661">
                  <a:solidFill>
                    <a:srgbClr val="363FFE"/>
                  </a:solidFill>
                </a:ln>
                <a:solidFill>
                  <a:srgbClr val="363FFE"/>
                </a:solidFill>
              </a:rPr>
              <a:t> se </a:t>
            </a:r>
            <a:r>
              <a:rPr sz="2232" b="1" dirty="0" err="1">
                <a:ln w="3661">
                  <a:solidFill>
                    <a:srgbClr val="363FFE"/>
                  </a:solidFill>
                </a:ln>
                <a:solidFill>
                  <a:srgbClr val="363FFE"/>
                </a:solidFill>
              </a:rPr>
              <a:t>plantea</a:t>
            </a:r>
            <a:r>
              <a:rPr sz="2232" b="1" dirty="0">
                <a:ln w="3661">
                  <a:solidFill>
                    <a:srgbClr val="363FFE"/>
                  </a:solidFill>
                </a:ln>
                <a:solidFill>
                  <a:srgbClr val="363FFE"/>
                </a:solidFill>
              </a:rPr>
              <a:t> </a:t>
            </a:r>
            <a:r>
              <a:rPr sz="2232" b="1" dirty="0" err="1">
                <a:ln w="3661">
                  <a:solidFill>
                    <a:srgbClr val="363FFE"/>
                  </a:solidFill>
                </a:ln>
                <a:solidFill>
                  <a:srgbClr val="363FFE"/>
                </a:solidFill>
              </a:rPr>
              <a:t>necesidad</a:t>
            </a:r>
            <a:r>
              <a:rPr sz="2232" b="1" dirty="0">
                <a:ln w="3661">
                  <a:solidFill>
                    <a:srgbClr val="363FFE"/>
                  </a:solidFill>
                </a:ln>
                <a:solidFill>
                  <a:srgbClr val="363FFE"/>
                </a:solidFill>
              </a:rPr>
              <a:t> </a:t>
            </a:r>
            <a:r>
              <a:rPr sz="2232" b="1" dirty="0" err="1">
                <a:ln w="3661">
                  <a:solidFill>
                    <a:srgbClr val="363FFE"/>
                  </a:solidFill>
                </a:ln>
                <a:solidFill>
                  <a:srgbClr val="363FFE"/>
                </a:solidFill>
              </a:rPr>
              <a:t>vencimiento</a:t>
            </a:r>
            <a:endParaRPr lang="es-ES" sz="2232" b="1" dirty="0">
              <a:ln w="3661">
                <a:solidFill>
                  <a:srgbClr val="363FFE"/>
                </a:solidFill>
              </a:ln>
              <a:solidFill>
                <a:srgbClr val="363FFE"/>
              </a:solidFill>
            </a:endParaRPr>
          </a:p>
          <a:p>
            <a:pPr lvl="0">
              <a:defRPr sz="1800" b="0">
                <a:ln w="9525">
                  <a:noFill/>
                </a:ln>
                <a:solidFill>
                  <a:srgbClr val="000000"/>
                </a:solidFill>
              </a:defRPr>
            </a:pPr>
            <a:r>
              <a:rPr lang="es-ES" sz="2232" b="1" dirty="0">
                <a:ln w="3661">
                  <a:solidFill>
                    <a:srgbClr val="363FFE"/>
                  </a:solidFill>
                </a:ln>
                <a:solidFill>
                  <a:srgbClr val="363FFE"/>
                </a:solidFill>
              </a:rPr>
              <a:t>STC 105/2016 (dolo de alzamiento no requiere existencia deuda exigible sino de previsible exigibilidad)</a:t>
            </a:r>
            <a:r>
              <a:rPr sz="2232" b="1" dirty="0">
                <a:ln w="3661">
                  <a:solidFill>
                    <a:srgbClr val="363FFE"/>
                  </a:solidFill>
                </a:ln>
                <a:solidFill>
                  <a:srgbClr val="363FFE"/>
                </a:solidFill>
              </a:rPr>
              <a:t> </a:t>
            </a:r>
          </a:p>
        </p:txBody>
      </p:sp>
      <p:sp>
        <p:nvSpPr>
          <p:cNvPr id="1144" name="Shape 1144"/>
          <p:cNvSpPr/>
          <p:nvPr/>
        </p:nvSpPr>
        <p:spPr>
          <a:xfrm flipH="1">
            <a:off x="4500562" y="3500437"/>
            <a:ext cx="1655764" cy="2376488"/>
          </a:xfrm>
          <a:prstGeom prst="line">
            <a:avLst/>
          </a:prstGeom>
          <a:ln>
            <a:solidFill/>
            <a:round/>
            <a:tailEnd type="triangle"/>
          </a:ln>
        </p:spPr>
        <p:txBody>
          <a:bodyPr lIns="0" tIns="0" rIns="0" bIns="0"/>
          <a:lstStyle/>
          <a:p>
            <a:pPr lvl="0" defTabSz="457200">
              <a:defRPr sz="1200">
                <a:latin typeface="+mn-lt"/>
                <a:ea typeface="+mn-ea"/>
                <a:cs typeface="+mn-cs"/>
                <a:sym typeface="Helvetica"/>
              </a:defRPr>
            </a:pPr>
            <a:endParaRPr/>
          </a:p>
        </p:txBody>
      </p:sp>
      <p:pic>
        <p:nvPicPr>
          <p:cNvPr id="2" name="Imagen 1">
            <a:extLst>
              <a:ext uri="{FF2B5EF4-FFF2-40B4-BE49-F238E27FC236}">
                <a16:creationId xmlns:a16="http://schemas.microsoft.com/office/drawing/2014/main" id="{48C3D7B7-69D5-5E48-8489-AC9151E94C27}"/>
              </a:ext>
            </a:extLst>
          </p:cNvPr>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3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38">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1000"/>
                                  </p:stCondLst>
                                  <p:childTnLst>
                                    <p:set>
                                      <p:cBhvr>
                                        <p:cTn id="13" dur="1" fill="hold">
                                          <p:stCondLst>
                                            <p:cond delay="0"/>
                                          </p:stCondLst>
                                        </p:cTn>
                                        <p:tgtEl>
                                          <p:spTgt spid="1138">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138">
                                            <p:txEl>
                                              <p:pRg st="3" end="3"/>
                                            </p:txEl>
                                          </p:spTgt>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nodeType="afterEffect">
                                  <p:stCondLst>
                                    <p:cond delay="4000"/>
                                  </p:stCondLst>
                                  <p:childTnLst>
                                    <p:set>
                                      <p:cBhvr>
                                        <p:cTn id="20" dur="1" fill="hold">
                                          <p:stCondLst>
                                            <p:cond delay="0"/>
                                          </p:stCondLst>
                                        </p:cTn>
                                        <p:tgtEl>
                                          <p:spTgt spid="1138">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38">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38">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38">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38">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138">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144"/>
                                        </p:tgtEl>
                                        <p:attrNameLst>
                                          <p:attrName>style.visibility</p:attrName>
                                        </p:attrNameLst>
                                      </p:cBhvr>
                                      <p:to>
                                        <p:strVal val="visible"/>
                                      </p:to>
                                    </p:set>
                                    <p:anim calcmode="lin" valueType="num">
                                      <p:cBhvr additive="base">
                                        <p:cTn id="45" dur="500" fill="hold"/>
                                        <p:tgtEl>
                                          <p:spTgt spid="1144"/>
                                        </p:tgtEl>
                                        <p:attrNameLst>
                                          <p:attrName>ppt_x</p:attrName>
                                        </p:attrNameLst>
                                      </p:cBhvr>
                                      <p:tavLst>
                                        <p:tav tm="0">
                                          <p:val>
                                            <p:strVal val="#ppt_x"/>
                                          </p:val>
                                        </p:tav>
                                        <p:tav tm="100000">
                                          <p:val>
                                            <p:strVal val="#ppt_x"/>
                                          </p:val>
                                        </p:tav>
                                      </p:tavLst>
                                    </p:anim>
                                    <p:anim calcmode="lin" valueType="num">
                                      <p:cBhvr additive="base">
                                        <p:cTn id="46" dur="500" fill="hold"/>
                                        <p:tgtEl>
                                          <p:spTgt spid="114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143">
                                            <p:txEl>
                                              <p:pRg st="0" end="0"/>
                                            </p:txEl>
                                          </p:spTgt>
                                        </p:tgtEl>
                                        <p:attrNameLst>
                                          <p:attrName>style.visibility</p:attrName>
                                        </p:attrNameLst>
                                      </p:cBhvr>
                                      <p:to>
                                        <p:strVal val="visible"/>
                                      </p:to>
                                    </p:set>
                                    <p:anim calcmode="lin" valueType="num">
                                      <p:cBhvr additive="base">
                                        <p:cTn id="51" dur="500" fill="hold"/>
                                        <p:tgtEl>
                                          <p:spTgt spid="1143">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143">
                                            <p:txEl>
                                              <p:pRg st="0" end="0"/>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143">
                                            <p:txEl>
                                              <p:pRg st="1" end="1"/>
                                            </p:txEl>
                                          </p:spTgt>
                                        </p:tgtEl>
                                        <p:attrNameLst>
                                          <p:attrName>style.visibility</p:attrName>
                                        </p:attrNameLst>
                                      </p:cBhvr>
                                      <p:to>
                                        <p:strVal val="visible"/>
                                      </p:to>
                                    </p:set>
                                    <p:anim calcmode="lin" valueType="num">
                                      <p:cBhvr additive="base">
                                        <p:cTn id="55" dur="500" fill="hold"/>
                                        <p:tgtEl>
                                          <p:spTgt spid="1143">
                                            <p:txEl>
                                              <p:pRg st="1" end="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14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35" name="Group 1134">
            <a:extLst>
              <a:ext uri="{FF2B5EF4-FFF2-40B4-BE49-F238E27FC236}">
                <a16:creationId xmlns:a16="http://schemas.microsoft.com/office/drawing/2014/main" id="{15E1AC81-83F2-45A8-9054-15570F4E25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3134" y="0"/>
            <a:ext cx="9438087" cy="6853238"/>
            <a:chOff x="-417513" y="0"/>
            <a:chExt cx="12584114" cy="6853238"/>
          </a:xfrm>
        </p:grpSpPr>
        <p:sp>
          <p:nvSpPr>
            <p:cNvPr id="1136" name="Freeform 5">
              <a:extLst>
                <a:ext uri="{FF2B5EF4-FFF2-40B4-BE49-F238E27FC236}">
                  <a16:creationId xmlns:a16="http://schemas.microsoft.com/office/drawing/2014/main" id="{B15AA7C5-9BFE-4B90-A119-467AFACE9E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37" name="Freeform 6">
              <a:extLst>
                <a:ext uri="{FF2B5EF4-FFF2-40B4-BE49-F238E27FC236}">
                  <a16:creationId xmlns:a16="http://schemas.microsoft.com/office/drawing/2014/main" id="{944AB87D-35AF-4719-9940-5822E77023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38" name="Freeform 7">
              <a:extLst>
                <a:ext uri="{FF2B5EF4-FFF2-40B4-BE49-F238E27FC236}">
                  <a16:creationId xmlns:a16="http://schemas.microsoft.com/office/drawing/2014/main" id="{E8B33BE3-7890-4628-9322-7EFBA3375B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39" name="Freeform 8">
              <a:extLst>
                <a:ext uri="{FF2B5EF4-FFF2-40B4-BE49-F238E27FC236}">
                  <a16:creationId xmlns:a16="http://schemas.microsoft.com/office/drawing/2014/main" id="{01AD3ECF-519E-45E2-99DA-F5C1B50715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140" name="Freeform 9">
              <a:extLst>
                <a:ext uri="{FF2B5EF4-FFF2-40B4-BE49-F238E27FC236}">
                  <a16:creationId xmlns:a16="http://schemas.microsoft.com/office/drawing/2014/main" id="{C050E700-0FF1-4D25-B54C-84BA04FCD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141" name="Freeform 10">
              <a:extLst>
                <a:ext uri="{FF2B5EF4-FFF2-40B4-BE49-F238E27FC236}">
                  <a16:creationId xmlns:a16="http://schemas.microsoft.com/office/drawing/2014/main" id="{720D9C11-F5C9-41B0-B2F2-EE20BC3D0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142" name="Freeform 11">
              <a:extLst>
                <a:ext uri="{FF2B5EF4-FFF2-40B4-BE49-F238E27FC236}">
                  <a16:creationId xmlns:a16="http://schemas.microsoft.com/office/drawing/2014/main" id="{623A9DA0-857E-4CDE-80EA-F30F1CE55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43" name="Freeform 12">
              <a:extLst>
                <a:ext uri="{FF2B5EF4-FFF2-40B4-BE49-F238E27FC236}">
                  <a16:creationId xmlns:a16="http://schemas.microsoft.com/office/drawing/2014/main" id="{C48B8F4C-2C83-46F6-AFCD-58166AEB18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44" name="Freeform 13">
              <a:extLst>
                <a:ext uri="{FF2B5EF4-FFF2-40B4-BE49-F238E27FC236}">
                  <a16:creationId xmlns:a16="http://schemas.microsoft.com/office/drawing/2014/main" id="{234C3795-C44D-41A7-A8F6-891387A66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45" name="Freeform 14">
              <a:extLst>
                <a:ext uri="{FF2B5EF4-FFF2-40B4-BE49-F238E27FC236}">
                  <a16:creationId xmlns:a16="http://schemas.microsoft.com/office/drawing/2014/main" id="{91CC36F4-5DFA-4954-B354-97B180E98F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46" name="Freeform 15">
              <a:extLst>
                <a:ext uri="{FF2B5EF4-FFF2-40B4-BE49-F238E27FC236}">
                  <a16:creationId xmlns:a16="http://schemas.microsoft.com/office/drawing/2014/main" id="{7087A08E-C024-457D-8F99-1F340CED61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47" name="Freeform 16">
              <a:extLst>
                <a:ext uri="{FF2B5EF4-FFF2-40B4-BE49-F238E27FC236}">
                  <a16:creationId xmlns:a16="http://schemas.microsoft.com/office/drawing/2014/main" id="{61CFBC61-7F57-45D7-860E-BF51B0EDA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48" name="Freeform 17">
              <a:extLst>
                <a:ext uri="{FF2B5EF4-FFF2-40B4-BE49-F238E27FC236}">
                  <a16:creationId xmlns:a16="http://schemas.microsoft.com/office/drawing/2014/main" id="{2591C3DB-4880-431E-BC3D-37F1378AC5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49" name="Freeform 18">
              <a:extLst>
                <a:ext uri="{FF2B5EF4-FFF2-40B4-BE49-F238E27FC236}">
                  <a16:creationId xmlns:a16="http://schemas.microsoft.com/office/drawing/2014/main" id="{79557EFE-4199-4E24-8A13-1B9CC1715A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50" name="Freeform 19">
              <a:extLst>
                <a:ext uri="{FF2B5EF4-FFF2-40B4-BE49-F238E27FC236}">
                  <a16:creationId xmlns:a16="http://schemas.microsoft.com/office/drawing/2014/main" id="{0B965615-6052-4907-A136-9CAD14604C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51" name="Freeform 20">
              <a:extLst>
                <a:ext uri="{FF2B5EF4-FFF2-40B4-BE49-F238E27FC236}">
                  <a16:creationId xmlns:a16="http://schemas.microsoft.com/office/drawing/2014/main" id="{F788FFC4-205D-47C1-91E7-DD1A52E0AF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152" name="Freeform 21">
              <a:extLst>
                <a:ext uri="{FF2B5EF4-FFF2-40B4-BE49-F238E27FC236}">
                  <a16:creationId xmlns:a16="http://schemas.microsoft.com/office/drawing/2014/main" id="{462FADD6-C927-46ED-A6E6-273B35C2F1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1153" name="Freeform 22">
              <a:extLst>
                <a:ext uri="{FF2B5EF4-FFF2-40B4-BE49-F238E27FC236}">
                  <a16:creationId xmlns:a16="http://schemas.microsoft.com/office/drawing/2014/main" id="{AF64005E-134D-4444-9425-FB1C188985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54" name="Freeform 23">
              <a:extLst>
                <a:ext uri="{FF2B5EF4-FFF2-40B4-BE49-F238E27FC236}">
                  <a16:creationId xmlns:a16="http://schemas.microsoft.com/office/drawing/2014/main" id="{E2565CA7-A8CB-463D-8D25-4F41235BC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55" name="Freeform 24">
              <a:extLst>
                <a:ext uri="{FF2B5EF4-FFF2-40B4-BE49-F238E27FC236}">
                  <a16:creationId xmlns:a16="http://schemas.microsoft.com/office/drawing/2014/main" id="{41ABBFC0-4EEA-4634-A73B-945729D6BA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56" name="Freeform 25">
              <a:extLst>
                <a:ext uri="{FF2B5EF4-FFF2-40B4-BE49-F238E27FC236}">
                  <a16:creationId xmlns:a16="http://schemas.microsoft.com/office/drawing/2014/main" id="{E422F11F-726A-4A93-9D1B-B1400B061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1158" name="Group 1157">
            <a:extLst>
              <a:ext uri="{FF2B5EF4-FFF2-40B4-BE49-F238E27FC236}">
                <a16:creationId xmlns:a16="http://schemas.microsoft.com/office/drawing/2014/main" id="{FBF129BC-EA9E-4D20-898B-399F7727DFB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108" y="1699589"/>
            <a:ext cx="2755857" cy="3470421"/>
            <a:chOff x="697883" y="1816768"/>
            <a:chExt cx="3674476" cy="3470421"/>
          </a:xfrm>
        </p:grpSpPr>
        <p:sp>
          <p:nvSpPr>
            <p:cNvPr id="1159" name="Rectangle 1158">
              <a:extLst>
                <a:ext uri="{FF2B5EF4-FFF2-40B4-BE49-F238E27FC236}">
                  <a16:creationId xmlns:a16="http://schemas.microsoft.com/office/drawing/2014/main" id="{CFF42BAE-3249-46C8-9108-A83C87206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160" name="Isosceles Triangle 22">
              <a:extLst>
                <a:ext uri="{FF2B5EF4-FFF2-40B4-BE49-F238E27FC236}">
                  <a16:creationId xmlns:a16="http://schemas.microsoft.com/office/drawing/2014/main" id="{4DDE2BA8-4174-4A99-BB09-0BA28F2685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61" name="Rectangle 1160">
              <a:extLst>
                <a:ext uri="{FF2B5EF4-FFF2-40B4-BE49-F238E27FC236}">
                  <a16:creationId xmlns:a16="http://schemas.microsoft.com/office/drawing/2014/main" id="{4A893933-F7DD-4DA6-85C7-4CFF58741E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163" name="Rectangle 1162">
            <a:extLst>
              <a:ext uri="{FF2B5EF4-FFF2-40B4-BE49-F238E27FC236}">
                <a16:creationId xmlns:a16="http://schemas.microsoft.com/office/drawing/2014/main" id="{D75627FE-0AC5-4349-AC08-45A58BEC9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65" name="Group 1164">
            <a:extLst>
              <a:ext uri="{FF2B5EF4-FFF2-40B4-BE49-F238E27FC236}">
                <a16:creationId xmlns:a16="http://schemas.microsoft.com/office/drawing/2014/main" id="{F87AAF7B-2090-475D-9C3E-FDC03DD87A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3134" y="0"/>
            <a:ext cx="9438087" cy="6853238"/>
            <a:chOff x="-417513" y="0"/>
            <a:chExt cx="12584114" cy="6853238"/>
          </a:xfrm>
        </p:grpSpPr>
        <p:sp>
          <p:nvSpPr>
            <p:cNvPr id="1166" name="Freeform 5">
              <a:extLst>
                <a:ext uri="{FF2B5EF4-FFF2-40B4-BE49-F238E27FC236}">
                  <a16:creationId xmlns:a16="http://schemas.microsoft.com/office/drawing/2014/main" id="{F2DCEC33-4B31-44BC-99CB-9E4845DC4C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167" name="Freeform 6">
              <a:extLst>
                <a:ext uri="{FF2B5EF4-FFF2-40B4-BE49-F238E27FC236}">
                  <a16:creationId xmlns:a16="http://schemas.microsoft.com/office/drawing/2014/main" id="{204E0A10-D288-4B22-87A1-737B0A37D1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68" name="Freeform 7">
              <a:extLst>
                <a:ext uri="{FF2B5EF4-FFF2-40B4-BE49-F238E27FC236}">
                  <a16:creationId xmlns:a16="http://schemas.microsoft.com/office/drawing/2014/main" id="{9A3E042E-4911-425A-84BB-04BF90D07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69" name="Freeform 8">
              <a:extLst>
                <a:ext uri="{FF2B5EF4-FFF2-40B4-BE49-F238E27FC236}">
                  <a16:creationId xmlns:a16="http://schemas.microsoft.com/office/drawing/2014/main" id="{3A49226D-3129-4C5A-9641-3D03BEEA79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170" name="Freeform 9">
              <a:extLst>
                <a:ext uri="{FF2B5EF4-FFF2-40B4-BE49-F238E27FC236}">
                  <a16:creationId xmlns:a16="http://schemas.microsoft.com/office/drawing/2014/main" id="{9CC3C315-B515-4DD8-AC22-9D8417B37F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171" name="Freeform 10">
              <a:extLst>
                <a:ext uri="{FF2B5EF4-FFF2-40B4-BE49-F238E27FC236}">
                  <a16:creationId xmlns:a16="http://schemas.microsoft.com/office/drawing/2014/main" id="{1A961828-F78F-4D56-A98E-037806C637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172" name="Freeform 11">
              <a:extLst>
                <a:ext uri="{FF2B5EF4-FFF2-40B4-BE49-F238E27FC236}">
                  <a16:creationId xmlns:a16="http://schemas.microsoft.com/office/drawing/2014/main" id="{739D4F9D-3728-42C1-8302-452D51321C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73" name="Freeform 12">
              <a:extLst>
                <a:ext uri="{FF2B5EF4-FFF2-40B4-BE49-F238E27FC236}">
                  <a16:creationId xmlns:a16="http://schemas.microsoft.com/office/drawing/2014/main" id="{B4D9647E-354D-4CA8-B4A7-39172E5EAC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74" name="Freeform 13">
              <a:extLst>
                <a:ext uri="{FF2B5EF4-FFF2-40B4-BE49-F238E27FC236}">
                  <a16:creationId xmlns:a16="http://schemas.microsoft.com/office/drawing/2014/main" id="{A3EC74E0-5222-4ACC-BCEC-1AA189D3BC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75" name="Freeform 14">
              <a:extLst>
                <a:ext uri="{FF2B5EF4-FFF2-40B4-BE49-F238E27FC236}">
                  <a16:creationId xmlns:a16="http://schemas.microsoft.com/office/drawing/2014/main" id="{C0AE72B4-084D-42E6-ABED-5FD4650D4B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76" name="Freeform 15">
              <a:extLst>
                <a:ext uri="{FF2B5EF4-FFF2-40B4-BE49-F238E27FC236}">
                  <a16:creationId xmlns:a16="http://schemas.microsoft.com/office/drawing/2014/main" id="{C9D1F5DD-8D50-4098-8D2B-10E284752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77" name="Freeform 16">
              <a:extLst>
                <a:ext uri="{FF2B5EF4-FFF2-40B4-BE49-F238E27FC236}">
                  <a16:creationId xmlns:a16="http://schemas.microsoft.com/office/drawing/2014/main" id="{D48F3941-C3C7-4589-AA46-067F6BB2D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78" name="Freeform 17">
              <a:extLst>
                <a:ext uri="{FF2B5EF4-FFF2-40B4-BE49-F238E27FC236}">
                  <a16:creationId xmlns:a16="http://schemas.microsoft.com/office/drawing/2014/main" id="{C16BBE9A-4BE3-4401-82C5-8041DB14E5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79" name="Freeform 18">
              <a:extLst>
                <a:ext uri="{FF2B5EF4-FFF2-40B4-BE49-F238E27FC236}">
                  <a16:creationId xmlns:a16="http://schemas.microsoft.com/office/drawing/2014/main" id="{06180330-CCD3-4D14-A652-D60C28252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80" name="Freeform 19">
              <a:extLst>
                <a:ext uri="{FF2B5EF4-FFF2-40B4-BE49-F238E27FC236}">
                  <a16:creationId xmlns:a16="http://schemas.microsoft.com/office/drawing/2014/main" id="{616C90F6-4133-43A5-B47C-7750FE281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81" name="Freeform 20">
              <a:extLst>
                <a:ext uri="{FF2B5EF4-FFF2-40B4-BE49-F238E27FC236}">
                  <a16:creationId xmlns:a16="http://schemas.microsoft.com/office/drawing/2014/main" id="{D7C03F90-E828-4414-8A53-92069FFB68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182" name="Freeform 21">
              <a:extLst>
                <a:ext uri="{FF2B5EF4-FFF2-40B4-BE49-F238E27FC236}">
                  <a16:creationId xmlns:a16="http://schemas.microsoft.com/office/drawing/2014/main" id="{6ADDE443-75AA-4F32-A2EE-272C4347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1183" name="Freeform 22">
              <a:extLst>
                <a:ext uri="{FF2B5EF4-FFF2-40B4-BE49-F238E27FC236}">
                  <a16:creationId xmlns:a16="http://schemas.microsoft.com/office/drawing/2014/main" id="{ACD281C1-1D59-453F-A33A-D83E39EB0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84" name="Freeform 23">
              <a:extLst>
                <a:ext uri="{FF2B5EF4-FFF2-40B4-BE49-F238E27FC236}">
                  <a16:creationId xmlns:a16="http://schemas.microsoft.com/office/drawing/2014/main" id="{60217FAC-29FE-4D6B-9BB4-FF41AA756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85" name="Freeform 24">
              <a:extLst>
                <a:ext uri="{FF2B5EF4-FFF2-40B4-BE49-F238E27FC236}">
                  <a16:creationId xmlns:a16="http://schemas.microsoft.com/office/drawing/2014/main" id="{0D3CC33A-6E36-4A72-9965-8E20FB05D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86" name="Freeform 25">
              <a:extLst>
                <a:ext uri="{FF2B5EF4-FFF2-40B4-BE49-F238E27FC236}">
                  <a16:creationId xmlns:a16="http://schemas.microsoft.com/office/drawing/2014/main" id="{F128F04E-05CD-4035-A32B-6E9ABAB9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1188" name="Rectangle 1187">
            <a:extLst>
              <a:ext uri="{FF2B5EF4-FFF2-40B4-BE49-F238E27FC236}">
                <a16:creationId xmlns:a16="http://schemas.microsoft.com/office/drawing/2014/main" id="{BC2574CF-1D35-4994-87BD-5A3378E1A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78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9" name="Shape 1129"/>
          <p:cNvSpPr>
            <a:spLocks noGrp="1"/>
          </p:cNvSpPr>
          <p:nvPr>
            <p:ph type="title"/>
          </p:nvPr>
        </p:nvSpPr>
        <p:spPr>
          <a:xfrm>
            <a:off x="484094" y="960120"/>
            <a:ext cx="2899271" cy="4171278"/>
          </a:xfrm>
          <a:prstGeom prst="rect">
            <a:avLst/>
          </a:prstGeom>
        </p:spPr>
        <p:txBody>
          <a:bodyPr vert="horz" lIns="228600" tIns="228600" rIns="228600" bIns="228600" rtlCol="0" anchor="ctr">
            <a:normAutofit/>
          </a:bodyPr>
          <a:lstStyle/>
          <a:p>
            <a:pPr lvl="0" algn="r" defTabSz="914400">
              <a:defRPr sz="1800" b="0">
                <a:solidFill>
                  <a:srgbClr val="000000"/>
                </a:solidFill>
              </a:defRPr>
            </a:pPr>
            <a:r>
              <a:rPr lang="en-US" sz="2400" b="1" spc="-150" dirty="0" err="1"/>
              <a:t>frustración</a:t>
            </a:r>
            <a:r>
              <a:rPr lang="en-US" sz="2400" b="1" spc="-150" dirty="0"/>
              <a:t> de la </a:t>
            </a:r>
            <a:r>
              <a:rPr lang="en-US" sz="2400" b="1" spc="-150" dirty="0" err="1"/>
              <a:t>ejecución</a:t>
            </a:r>
            <a:br>
              <a:rPr lang="en-US" sz="3800" spc="-150" dirty="0"/>
            </a:br>
            <a:br>
              <a:rPr lang="en-US" sz="3800" spc="-150" dirty="0"/>
            </a:br>
            <a:r>
              <a:rPr lang="en-US" sz="2700" spc="-150" dirty="0" err="1"/>
              <a:t>Estructura</a:t>
            </a:r>
            <a:r>
              <a:rPr lang="en-US" sz="2700" spc="-150" dirty="0"/>
              <a:t> </a:t>
            </a:r>
            <a:r>
              <a:rPr lang="en-US" sz="2700" spc="-150" dirty="0" err="1"/>
              <a:t>típica</a:t>
            </a:r>
            <a:r>
              <a:rPr lang="en-US" sz="2700" spc="-150" dirty="0"/>
              <a:t> y </a:t>
            </a:r>
            <a:r>
              <a:rPr lang="en-US" sz="2700" spc="-150" dirty="0" err="1"/>
              <a:t>casuística</a:t>
            </a:r>
            <a:br>
              <a:rPr lang="en-US" sz="2700" spc="-150" dirty="0"/>
            </a:br>
            <a:br>
              <a:rPr lang="en-US" sz="2700" spc="-150" dirty="0"/>
            </a:br>
            <a:r>
              <a:rPr lang="en-US" sz="2400" b="1" spc="-150" dirty="0"/>
              <a:t>ALZAMIENTO PROCESAL</a:t>
            </a:r>
          </a:p>
        </p:txBody>
      </p:sp>
      <p:cxnSp>
        <p:nvCxnSpPr>
          <p:cNvPr id="1190" name="Straight Connector 1189">
            <a:extLst>
              <a:ext uri="{FF2B5EF4-FFF2-40B4-BE49-F238E27FC236}">
                <a16:creationId xmlns:a16="http://schemas.microsoft.com/office/drawing/2014/main" id="{68B6AB33-DFE6-4FE4-94FE-C9E25424AD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64197" y="1200150"/>
            <a:ext cx="0" cy="35439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130" name="Shape 1130"/>
          <p:cNvSpPr>
            <a:spLocks noGrp="1"/>
          </p:cNvSpPr>
          <p:nvPr>
            <p:ph type="body" idx="1"/>
          </p:nvPr>
        </p:nvSpPr>
        <p:spPr>
          <a:xfrm>
            <a:off x="3737373" y="960120"/>
            <a:ext cx="4133850" cy="4171278"/>
          </a:xfrm>
          <a:prstGeom prst="rect">
            <a:avLst/>
          </a:prstGeom>
        </p:spPr>
        <p:txBody>
          <a:bodyPr vert="horz" lIns="91440" tIns="45720" rIns="91440" bIns="45720" rtlCol="0" anchor="ctr">
            <a:normAutofit fontScale="92500"/>
          </a:bodyPr>
          <a:lstStyle/>
          <a:p>
            <a:pPr lvl="0" indent="-228600" defTabSz="914400">
              <a:buClr>
                <a:schemeClr val="accent1"/>
              </a:buClr>
              <a:defRPr sz="1800">
                <a:solidFill>
                  <a:srgbClr val="000000"/>
                </a:solidFill>
              </a:defRPr>
            </a:pPr>
            <a:r>
              <a:rPr lang="en-US" sz="1800" b="1" dirty="0" err="1"/>
              <a:t>Artículo</a:t>
            </a:r>
            <a:r>
              <a:rPr lang="en-US" sz="1800" b="1" dirty="0"/>
              <a:t> 257. </a:t>
            </a:r>
            <a:r>
              <a:rPr lang="en-US" sz="1800" dirty="0"/>
              <a:t>1. </a:t>
            </a:r>
            <a:r>
              <a:rPr lang="en-US" sz="1800" dirty="0" err="1"/>
              <a:t>Será</a:t>
            </a:r>
            <a:r>
              <a:rPr lang="en-US" sz="1800" dirty="0"/>
              <a:t> </a:t>
            </a:r>
            <a:r>
              <a:rPr lang="en-US" sz="1800" dirty="0" err="1"/>
              <a:t>castigado</a:t>
            </a:r>
            <a:r>
              <a:rPr lang="en-US" sz="1800" dirty="0"/>
              <a:t> con las </a:t>
            </a:r>
            <a:r>
              <a:rPr lang="en-US" sz="1800" dirty="0" err="1"/>
              <a:t>penas</a:t>
            </a:r>
            <a:r>
              <a:rPr lang="en-US" sz="1800" dirty="0"/>
              <a:t> de </a:t>
            </a:r>
            <a:r>
              <a:rPr lang="en-US" sz="1800" dirty="0" err="1"/>
              <a:t>prisión</a:t>
            </a:r>
            <a:r>
              <a:rPr lang="en-US" sz="1800" dirty="0"/>
              <a:t> de uno a </a:t>
            </a:r>
            <a:r>
              <a:rPr lang="en-US" sz="1800" dirty="0" err="1"/>
              <a:t>cuatro</a:t>
            </a:r>
            <a:r>
              <a:rPr lang="en-US" sz="1800" dirty="0"/>
              <a:t> </a:t>
            </a:r>
            <a:r>
              <a:rPr lang="en-US" sz="1800" dirty="0" err="1"/>
              <a:t>años</a:t>
            </a:r>
            <a:r>
              <a:rPr lang="en-US" sz="1800" dirty="0"/>
              <a:t> y </a:t>
            </a:r>
            <a:r>
              <a:rPr lang="en-US" sz="1800" dirty="0" err="1"/>
              <a:t>multa</a:t>
            </a:r>
            <a:r>
              <a:rPr lang="en-US" sz="1800" dirty="0"/>
              <a:t> de </a:t>
            </a:r>
            <a:r>
              <a:rPr lang="en-US" sz="1800" dirty="0" err="1"/>
              <a:t>doce</a:t>
            </a:r>
            <a:r>
              <a:rPr lang="en-US" sz="1800" dirty="0"/>
              <a:t> a </a:t>
            </a:r>
            <a:r>
              <a:rPr lang="en-US" sz="1800" dirty="0" err="1"/>
              <a:t>veinticuatro</a:t>
            </a:r>
            <a:r>
              <a:rPr lang="en-US" sz="1800" dirty="0"/>
              <a:t> meses:</a:t>
            </a:r>
          </a:p>
          <a:p>
            <a:pPr marL="293914" indent="-228600" defTabSz="914400">
              <a:spcBef>
                <a:spcPts val="500"/>
              </a:spcBef>
              <a:buClr>
                <a:schemeClr val="accent1"/>
              </a:buClr>
              <a:defRPr sz="1800">
                <a:solidFill>
                  <a:srgbClr val="000000"/>
                </a:solidFill>
              </a:defRPr>
            </a:pPr>
            <a:r>
              <a:rPr lang="en-US" sz="1800" dirty="0"/>
              <a:t>2º. </a:t>
            </a:r>
            <a:r>
              <a:rPr lang="en-US" sz="1800" dirty="0" err="1"/>
              <a:t>Quien</a:t>
            </a:r>
            <a:r>
              <a:rPr lang="en-US" sz="1800" dirty="0"/>
              <a:t> con el </a:t>
            </a:r>
            <a:r>
              <a:rPr lang="en-US" sz="1800" dirty="0" err="1"/>
              <a:t>mismo</a:t>
            </a:r>
            <a:r>
              <a:rPr lang="en-US" sz="1800" dirty="0"/>
              <a:t> fin, </a:t>
            </a:r>
            <a:r>
              <a:rPr lang="en-US" sz="1800" dirty="0" err="1"/>
              <a:t>realice</a:t>
            </a:r>
            <a:r>
              <a:rPr lang="en-US" sz="1800" dirty="0"/>
              <a:t> </a:t>
            </a:r>
            <a:r>
              <a:rPr lang="en-US" sz="1800" dirty="0" err="1"/>
              <a:t>cualquier</a:t>
            </a:r>
            <a:r>
              <a:rPr lang="en-US" sz="1800" dirty="0"/>
              <a:t> </a:t>
            </a:r>
            <a:r>
              <a:rPr lang="en-US" sz="1800" dirty="0" err="1"/>
              <a:t>acto</a:t>
            </a:r>
            <a:r>
              <a:rPr lang="en-US" sz="1800" dirty="0"/>
              <a:t> de </a:t>
            </a:r>
            <a:r>
              <a:rPr lang="en-US" sz="1800" dirty="0" err="1"/>
              <a:t>disposición</a:t>
            </a:r>
            <a:r>
              <a:rPr lang="en-US" sz="1800" dirty="0"/>
              <a:t> patrimonial o </a:t>
            </a:r>
            <a:r>
              <a:rPr lang="en-US" sz="1800" dirty="0" err="1"/>
              <a:t>generador</a:t>
            </a:r>
            <a:r>
              <a:rPr lang="en-US" sz="1800" dirty="0"/>
              <a:t> de </a:t>
            </a:r>
            <a:r>
              <a:rPr lang="en-US" sz="1800" dirty="0" err="1"/>
              <a:t>obligaciones</a:t>
            </a:r>
            <a:r>
              <a:rPr lang="en-US" sz="1800" dirty="0"/>
              <a:t> que </a:t>
            </a:r>
            <a:r>
              <a:rPr lang="en-US" sz="1800" b="1" dirty="0"/>
              <a:t>dilate, </a:t>
            </a:r>
            <a:r>
              <a:rPr lang="en-US" sz="1800" b="1" dirty="0" err="1"/>
              <a:t>dificulte</a:t>
            </a:r>
            <a:r>
              <a:rPr lang="en-US" sz="1800" b="1" dirty="0"/>
              <a:t> o </a:t>
            </a:r>
            <a:r>
              <a:rPr lang="en-US" sz="1800" b="1" dirty="0" err="1"/>
              <a:t>impida</a:t>
            </a:r>
            <a:r>
              <a:rPr lang="en-US" sz="1800" b="1" dirty="0"/>
              <a:t> la </a:t>
            </a:r>
            <a:r>
              <a:rPr lang="en-US" sz="1800" b="1" dirty="0" err="1"/>
              <a:t>eficacia</a:t>
            </a:r>
            <a:r>
              <a:rPr lang="en-US" sz="1800" b="1" dirty="0"/>
              <a:t> de un embargo o de un </a:t>
            </a:r>
            <a:r>
              <a:rPr lang="en-US" sz="1800" b="1" dirty="0" err="1"/>
              <a:t>procedimiento</a:t>
            </a:r>
            <a:r>
              <a:rPr lang="en-US" sz="1800" b="1" dirty="0"/>
              <a:t> </a:t>
            </a:r>
            <a:r>
              <a:rPr lang="en-US" sz="1800" b="1" dirty="0" err="1"/>
              <a:t>ejecutivo</a:t>
            </a:r>
            <a:r>
              <a:rPr lang="en-US" sz="1800" b="1" dirty="0"/>
              <a:t> o de </a:t>
            </a:r>
            <a:r>
              <a:rPr lang="en-US" sz="1800" b="1" dirty="0" err="1"/>
              <a:t>apremio</a:t>
            </a:r>
            <a:r>
              <a:rPr lang="en-US" sz="1800" b="1" dirty="0"/>
              <a:t>, judicial, extrajudicial o </a:t>
            </a:r>
            <a:r>
              <a:rPr lang="en-US" sz="1800" b="1" dirty="0" err="1"/>
              <a:t>administrativo</a:t>
            </a:r>
            <a:r>
              <a:rPr lang="en-US" sz="1800" b="1" dirty="0"/>
              <a:t>, </a:t>
            </a:r>
            <a:r>
              <a:rPr lang="en-US" sz="1800" b="1" dirty="0" err="1"/>
              <a:t>iniciado</a:t>
            </a:r>
            <a:r>
              <a:rPr lang="en-US" sz="1800" b="1" dirty="0"/>
              <a:t> o de </a:t>
            </a:r>
            <a:r>
              <a:rPr lang="en-US" sz="1800" b="1" dirty="0" err="1"/>
              <a:t>previsible</a:t>
            </a:r>
            <a:r>
              <a:rPr lang="en-US" sz="1800" b="1" dirty="0"/>
              <a:t> </a:t>
            </a:r>
            <a:r>
              <a:rPr lang="en-US" sz="1800" b="1" dirty="0" err="1"/>
              <a:t>iniciación</a:t>
            </a:r>
            <a:endParaRPr lang="en-US" sz="1800" b="1" dirty="0"/>
          </a:p>
        </p:txBody>
      </p:sp>
    </p:spTree>
    <p:extLst>
      <p:ext uri="{BB962C8B-B14F-4D97-AF65-F5344CB8AC3E}">
        <p14:creationId xmlns:p14="http://schemas.microsoft.com/office/powerpoint/2010/main" val="6202850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9" name="Shape 1149"/>
          <p:cNvSpPr>
            <a:spLocks noGrp="1"/>
          </p:cNvSpPr>
          <p:nvPr>
            <p:ph type="title"/>
          </p:nvPr>
        </p:nvSpPr>
        <p:spPr>
          <a:xfrm>
            <a:off x="1319465" y="798881"/>
            <a:ext cx="6505070" cy="1048945"/>
          </a:xfrm>
          <a:prstGeom prst="rect">
            <a:avLst/>
          </a:prstGeom>
        </p:spPr>
        <p:txBody>
          <a:bodyPr vert="horz" lIns="228600" tIns="228600" rIns="228600" bIns="228600" rtlCol="0" anchor="ctr">
            <a:normAutofit/>
          </a:bodyPr>
          <a:lstStyle/>
          <a:p>
            <a:pPr lvl="0" defTabSz="914400">
              <a:defRPr sz="1800">
                <a:solidFill>
                  <a:srgbClr val="000000"/>
                </a:solidFill>
              </a:defRPr>
            </a:pPr>
            <a:r>
              <a:rPr lang="en-US" sz="4000" spc="-150" baseline="0"/>
              <a:t>Elementos alzamiento procesal</a:t>
            </a:r>
          </a:p>
        </p:txBody>
      </p:sp>
      <p:graphicFrame>
        <p:nvGraphicFramePr>
          <p:cNvPr id="1156" name="Shape 1150">
            <a:extLst>
              <a:ext uri="{FF2B5EF4-FFF2-40B4-BE49-F238E27FC236}">
                <a16:creationId xmlns:a16="http://schemas.microsoft.com/office/drawing/2014/main" id="{7C027E5D-B3E5-4C3F-B773-6011FC0E3457}"/>
              </a:ext>
            </a:extLst>
          </p:cNvPr>
          <p:cNvGraphicFramePr/>
          <p:nvPr>
            <p:extLst>
              <p:ext uri="{D42A27DB-BD31-4B8C-83A1-F6EECF244321}">
                <p14:modId xmlns:p14="http://schemas.microsoft.com/office/powerpoint/2010/main" val="1285825803"/>
              </p:ext>
            </p:extLst>
          </p:nvPr>
        </p:nvGraphicFramePr>
        <p:xfrm>
          <a:off x="605791" y="1004386"/>
          <a:ext cx="7932419" cy="41754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58" name="CuadroTexto 1">
            <a:extLst>
              <a:ext uri="{FF2B5EF4-FFF2-40B4-BE49-F238E27FC236}">
                <a16:creationId xmlns:a16="http://schemas.microsoft.com/office/drawing/2014/main" id="{D01E32E8-E22C-5975-0C9B-D5FD6606881E}"/>
              </a:ext>
            </a:extLst>
          </p:cNvPr>
          <p:cNvGraphicFramePr/>
          <p:nvPr>
            <p:extLst>
              <p:ext uri="{D42A27DB-BD31-4B8C-83A1-F6EECF244321}">
                <p14:modId xmlns:p14="http://schemas.microsoft.com/office/powerpoint/2010/main" val="2374802669"/>
              </p:ext>
            </p:extLst>
          </p:nvPr>
        </p:nvGraphicFramePr>
        <p:xfrm>
          <a:off x="559379" y="4656838"/>
          <a:ext cx="7903126" cy="20313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287"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ítulo 3">
            <a:extLst>
              <a:ext uri="{FF2B5EF4-FFF2-40B4-BE49-F238E27FC236}">
                <a16:creationId xmlns:a16="http://schemas.microsoft.com/office/drawing/2014/main" id="{B71FC0FD-6A8B-6C4C-A4D1-F327EEEDBE79}"/>
              </a:ext>
            </a:extLst>
          </p:cNvPr>
          <p:cNvSpPr>
            <a:spLocks noGrp="1"/>
          </p:cNvSpPr>
          <p:nvPr>
            <p:ph type="title"/>
          </p:nvPr>
        </p:nvSpPr>
        <p:spPr>
          <a:xfrm>
            <a:off x="628650" y="1412488"/>
            <a:ext cx="2174391" cy="4363844"/>
          </a:xfrm>
        </p:spPr>
        <p:txBody>
          <a:bodyPr vert="horz" lIns="91440" tIns="45720" rIns="91440" bIns="0" rtlCol="0" anchor="t">
            <a:normAutofit/>
          </a:bodyPr>
          <a:lstStyle/>
          <a:p>
            <a:pPr defTabSz="914400"/>
            <a:r>
              <a:rPr lang="en-US" sz="3000">
                <a:solidFill>
                  <a:srgbClr val="FFFFFF"/>
                </a:solidFill>
              </a:rPr>
              <a:t>CUESTIONES GENERALES (257.3)</a:t>
            </a:r>
          </a:p>
        </p:txBody>
      </p:sp>
      <p:sp>
        <p:nvSpPr>
          <p:cNvPr id="5" name="Marcador de contenido 4">
            <a:extLst>
              <a:ext uri="{FF2B5EF4-FFF2-40B4-BE49-F238E27FC236}">
                <a16:creationId xmlns:a16="http://schemas.microsoft.com/office/drawing/2014/main" id="{E0C5B82B-4D74-8D43-890A-21E9D12AAA76}"/>
              </a:ext>
            </a:extLst>
          </p:cNvPr>
          <p:cNvSpPr>
            <a:spLocks noGrp="1"/>
          </p:cNvSpPr>
          <p:nvPr>
            <p:ph sz="half" idx="1"/>
          </p:nvPr>
        </p:nvSpPr>
        <p:spPr>
          <a:xfrm>
            <a:off x="3301339" y="1282535"/>
            <a:ext cx="2554763" cy="4493798"/>
          </a:xfrm>
        </p:spPr>
        <p:txBody>
          <a:bodyPr vert="horz" lIns="91440" tIns="91440" rIns="91440" bIns="91440" rtlCol="0">
            <a:noAutofit/>
          </a:bodyPr>
          <a:lstStyle/>
          <a:p>
            <a:pPr marL="0" indent="0" algn="just" defTabSz="914400">
              <a:buNone/>
            </a:pPr>
            <a:r>
              <a:rPr lang="en-US" sz="1400" cap="all" dirty="0"/>
              <a:t>LO DISPUESTO EN EL PRESENTE ARTÍCULO SERÁ DE APLICACIÓN </a:t>
            </a:r>
            <a:r>
              <a:rPr lang="en-US" sz="1400" b="1" cap="all" dirty="0"/>
              <a:t>CUALQUIERA QUE SEA LA NATURALEZA U ORIGEN DE LA OBLIGACIÓN O DEUDA</a:t>
            </a:r>
            <a:r>
              <a:rPr lang="en-US" sz="1400" cap="all" dirty="0"/>
              <a:t> CUYA SATISFACCIÓN O PAGO SE INTENTE ELUDIR, INCLUIDOS LOS DERECHOS ECONÓMICOS DE LOS TRABAJADOREES, Y CON INDEPENDENCIA DE QUE EL </a:t>
            </a:r>
            <a:r>
              <a:rPr lang="en-US" sz="1400" b="1" cap="all" dirty="0"/>
              <a:t>ACREEDOR</a:t>
            </a:r>
            <a:r>
              <a:rPr lang="en-US" sz="1400" cap="all" dirty="0"/>
              <a:t> SEA UN PARTICULAR O CUALQUIER </a:t>
            </a:r>
            <a:r>
              <a:rPr lang="en-US" sz="1400" b="1" cap="all" dirty="0"/>
              <a:t>PERSONA JURÍDICA, PÚBLICA O PRIVADA</a:t>
            </a:r>
            <a:r>
              <a:rPr lang="en-US" sz="1400" cap="all" dirty="0"/>
              <a:t>. No obstante lo anterior, </a:t>
            </a:r>
            <a:r>
              <a:rPr lang="en-US" sz="1400" cap="all" dirty="0" err="1"/>
              <a:t>en</a:t>
            </a:r>
            <a:r>
              <a:rPr lang="en-US" sz="1400" cap="all" dirty="0"/>
              <a:t> el </a:t>
            </a:r>
            <a:r>
              <a:rPr lang="en-US" sz="1400" cap="all" dirty="0" err="1"/>
              <a:t>caso</a:t>
            </a:r>
            <a:r>
              <a:rPr lang="en-US" sz="1400" cap="all" dirty="0"/>
              <a:t> de que la </a:t>
            </a:r>
            <a:r>
              <a:rPr lang="en-US" sz="1400" cap="all" dirty="0" err="1"/>
              <a:t>deuda</a:t>
            </a:r>
            <a:r>
              <a:rPr lang="en-US" sz="1400" cap="all" dirty="0"/>
              <a:t> u </a:t>
            </a:r>
            <a:r>
              <a:rPr lang="en-US" sz="1400" cap="all" dirty="0" err="1"/>
              <a:t>obligación</a:t>
            </a:r>
            <a:r>
              <a:rPr lang="en-US" sz="1400" cap="all" dirty="0"/>
              <a:t> que se </a:t>
            </a:r>
            <a:r>
              <a:rPr lang="en-US" sz="1400" cap="all" dirty="0" err="1"/>
              <a:t>trate</a:t>
            </a:r>
            <a:r>
              <a:rPr lang="en-US" sz="1400" cap="all" dirty="0"/>
              <a:t> de </a:t>
            </a:r>
            <a:r>
              <a:rPr lang="en-US" sz="1400" cap="all" dirty="0" err="1"/>
              <a:t>eludir</a:t>
            </a:r>
            <a:r>
              <a:rPr lang="en-US" sz="1400" cap="all" dirty="0"/>
              <a:t> sea </a:t>
            </a:r>
            <a:r>
              <a:rPr lang="en-US" sz="1400" b="1" cap="all" dirty="0"/>
              <a:t>de derecho </a:t>
            </a:r>
            <a:r>
              <a:rPr lang="en-US" sz="1400" b="1" cap="all" dirty="0" err="1"/>
              <a:t>público</a:t>
            </a:r>
            <a:r>
              <a:rPr lang="en-US" sz="1400" b="1" cap="all" dirty="0"/>
              <a:t> y la </a:t>
            </a:r>
            <a:r>
              <a:rPr lang="en-US" sz="1400" b="1" cap="all" dirty="0" err="1"/>
              <a:t>acreedora</a:t>
            </a:r>
            <a:r>
              <a:rPr lang="en-US" sz="1400" b="1" cap="all" dirty="0"/>
              <a:t> sea una persona </a:t>
            </a:r>
            <a:r>
              <a:rPr lang="en-US" sz="1400" b="1" cap="all" dirty="0" err="1"/>
              <a:t>jurídica</a:t>
            </a:r>
            <a:r>
              <a:rPr lang="en-US" sz="1400" cap="all" dirty="0"/>
              <a:t>, la </a:t>
            </a:r>
            <a:r>
              <a:rPr lang="en-US" sz="1400" cap="all" dirty="0" err="1"/>
              <a:t>pena</a:t>
            </a:r>
            <a:r>
              <a:rPr lang="en-US" sz="1400" cap="all" dirty="0"/>
              <a:t> a </a:t>
            </a:r>
            <a:r>
              <a:rPr lang="en-US" sz="1400" cap="all" dirty="0" err="1"/>
              <a:t>imponer</a:t>
            </a:r>
            <a:r>
              <a:rPr lang="en-US" sz="1400" cap="all" dirty="0"/>
              <a:t> </a:t>
            </a:r>
            <a:r>
              <a:rPr lang="en-US" sz="1400" cap="all" dirty="0" err="1"/>
              <a:t>será</a:t>
            </a:r>
            <a:r>
              <a:rPr lang="en-US" sz="1400" cap="all" dirty="0"/>
              <a:t> de uno a seis </a:t>
            </a:r>
            <a:r>
              <a:rPr lang="en-US" sz="1400" cap="all" dirty="0" err="1"/>
              <a:t>años</a:t>
            </a:r>
            <a:r>
              <a:rPr lang="en-US" sz="1400" cap="all" dirty="0"/>
              <a:t> y </a:t>
            </a:r>
            <a:r>
              <a:rPr lang="en-US" sz="1400" cap="all" dirty="0" err="1"/>
              <a:t>multa</a:t>
            </a:r>
            <a:r>
              <a:rPr lang="en-US" sz="1400" cap="all" dirty="0"/>
              <a:t> de 12 a 24 meses</a:t>
            </a:r>
          </a:p>
        </p:txBody>
      </p:sp>
      <p:cxnSp>
        <p:nvCxnSpPr>
          <p:cNvPr id="13" name="Straight Connector 12">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7403"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Marcador de contenido 5">
            <a:extLst>
              <a:ext uri="{FF2B5EF4-FFF2-40B4-BE49-F238E27FC236}">
                <a16:creationId xmlns:a16="http://schemas.microsoft.com/office/drawing/2014/main" id="{361EB01F-14A2-424E-B190-12383D37B6ED}"/>
              </a:ext>
            </a:extLst>
          </p:cNvPr>
          <p:cNvSpPr>
            <a:spLocks noGrp="1"/>
          </p:cNvSpPr>
          <p:nvPr>
            <p:ph sz="half" idx="2"/>
          </p:nvPr>
        </p:nvSpPr>
        <p:spPr>
          <a:xfrm>
            <a:off x="6338703" y="1412489"/>
            <a:ext cx="2398275" cy="4363844"/>
          </a:xfrm>
        </p:spPr>
        <p:txBody>
          <a:bodyPr>
            <a:normAutofit/>
          </a:bodyPr>
          <a:lstStyle/>
          <a:p>
            <a:pPr algn="just"/>
            <a:r>
              <a:rPr lang="es-ES" sz="1400" dirty="0"/>
              <a:t>STS 869/2021, 18-11: Fundamento de la agravación </a:t>
            </a:r>
            <a:r>
              <a:rPr lang="es-ES" sz="1400" dirty="0">
                <a:sym typeface="Wingdings" pitchFamily="2" charset="2"/>
              </a:rPr>
              <a:t> no basta identificar una deuda de derecho público en el conjunto de las obligaciones contraídas por el deudor, sino </a:t>
            </a:r>
            <a:r>
              <a:rPr lang="es-ES" sz="1400" u="sng" dirty="0">
                <a:sym typeface="Wingdings" pitchFamily="2" charset="2"/>
              </a:rPr>
              <a:t>un especial o prevalente </a:t>
            </a:r>
            <a:r>
              <a:rPr lang="es-ES" sz="1400" u="sng" dirty="0" err="1">
                <a:sym typeface="Wingdings" pitchFamily="2" charset="2"/>
              </a:rPr>
              <a:t>ánimno</a:t>
            </a:r>
            <a:r>
              <a:rPr lang="es-ES" sz="1400" u="sng" dirty="0">
                <a:sym typeface="Wingdings" pitchFamily="2" charset="2"/>
              </a:rPr>
              <a:t> de perjudicar al acreedor persona jurídica pública. Intención cualificada y prioritaria. La deuda pública es la que “se trata de eludir”. El plan de acción debe girar de manera </a:t>
            </a:r>
            <a:r>
              <a:rPr lang="es-ES" sz="1400" u="sng" dirty="0" err="1">
                <a:sym typeface="Wingdings" pitchFamily="2" charset="2"/>
              </a:rPr>
              <a:t>exlusiva</a:t>
            </a:r>
            <a:r>
              <a:rPr lang="es-ES" sz="1400" u="sng" dirty="0">
                <a:sym typeface="Wingdings" pitchFamily="2" charset="2"/>
              </a:rPr>
              <a:t> o al menos muy preponderante sobre el fin de elusión de dichas deudas.</a:t>
            </a:r>
            <a:endParaRPr lang="es-ES" sz="1400" dirty="0"/>
          </a:p>
        </p:txBody>
      </p:sp>
    </p:spTree>
    <p:extLst>
      <p:ext uri="{BB962C8B-B14F-4D97-AF65-F5344CB8AC3E}">
        <p14:creationId xmlns:p14="http://schemas.microsoft.com/office/powerpoint/2010/main" val="2286661699"/>
      </p:ext>
    </p:extLst>
  </p:cSld>
  <p:clrMapOvr>
    <a:masterClrMapping/>
  </p:clrMapOvr>
</p:sld>
</file>

<file path=ppt/theme/theme1.xml><?xml version="1.0" encoding="utf-8"?>
<a:theme xmlns:a="http://schemas.openxmlformats.org/drawingml/2006/main" name="Cielo">
  <a:themeElements>
    <a:clrScheme name="Cielo">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Cielo">
      <a:majorFont>
        <a:latin typeface="Arial Rounded MT Bold"/>
        <a:ea typeface=""/>
        <a:cs typeface=""/>
        <a:font script="Jpan" typeface="ＭＳ Ｐゴシック"/>
        <a:font script="Hans" typeface="宋体"/>
        <a:font script="Hant" typeface="新細明體"/>
      </a:majorFont>
      <a:minorFont>
        <a:latin typeface="Arial Rounded MT Bold"/>
        <a:ea typeface=""/>
        <a:cs typeface=""/>
        <a:font script="Jpan" typeface="ＭＳ Ｐゴシック"/>
        <a:font script="Hans" typeface="宋体"/>
        <a:font script="Hant" typeface="新細明體"/>
      </a:minorFont>
    </a:fontScheme>
    <a:fmtScheme name="Cielo">
      <a:fillStyleLst>
        <a:solidFill>
          <a:schemeClr val="phClr"/>
        </a:solidFill>
        <a:solidFill>
          <a:schemeClr val="phClr">
            <a:alpha val="50000"/>
          </a:schemeClr>
        </a:solidFill>
        <a:gradFill rotWithShape="1">
          <a:gsLst>
            <a:gs pos="0">
              <a:schemeClr val="phClr">
                <a:shade val="30000"/>
                <a:satMod val="130000"/>
              </a:schemeClr>
            </a:gs>
            <a:gs pos="80000">
              <a:schemeClr val="phClr">
                <a:shade val="93000"/>
                <a:satMod val="130000"/>
              </a:schemeClr>
            </a:gs>
            <a:gs pos="100000">
              <a:schemeClr val="phClr">
                <a:shade val="94000"/>
                <a:satMod val="135000"/>
              </a:schemeClr>
            </a:gs>
          </a:gsLst>
          <a:lin ang="14400000" scaled="1"/>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63500" cap="flat" cmpd="sng" algn="ctr">
          <a:solidFill>
            <a:schemeClr val="phClr"/>
          </a:solidFill>
          <a:prstDash val="solid"/>
        </a:ln>
      </a:lnStyleLst>
      <a:effectStyleLst>
        <a:effectStyle>
          <a:effectLst/>
        </a:effectStyle>
        <a:effectStyle>
          <a:effectLst>
            <a:outerShdw blurRad="88900" dist="63500" dir="3000000" algn="br" rotWithShape="0">
              <a:srgbClr val="000000">
                <a:alpha val="35000"/>
              </a:srgbClr>
            </a:outerShdw>
          </a:effectLst>
        </a:effectStyle>
        <a:effectStyle>
          <a:effectLst>
            <a:innerShdw blurRad="50800" dist="25400" dir="6600000">
              <a:srgbClr val="000000">
                <a:alpha val="50000"/>
              </a:srgbClr>
            </a:innerShdw>
            <a:reflection blurRad="12700" stA="26000" endPos="28000" dist="38100" dir="5400000" sy="-100000" rotWithShape="0"/>
          </a:effectLst>
        </a:effectStyle>
      </a:effectStyleLst>
      <a:bgFillStyleLst>
        <a:solidFill>
          <a:schemeClr val="phClr"/>
        </a:solidFill>
        <a:gradFill rotWithShape="1">
          <a:gsLst>
            <a:gs pos="0">
              <a:schemeClr val="phClr">
                <a:tint val="100000"/>
                <a:satMod val="140000"/>
                <a:lumMod val="105000"/>
              </a:schemeClr>
            </a:gs>
            <a:gs pos="100000">
              <a:schemeClr val="phClr">
                <a:shade val="20000"/>
                <a:satMod val="250000"/>
                <a:lumMod val="110000"/>
              </a:schemeClr>
            </a:gs>
          </a:gsLst>
          <a:path path="circle">
            <a:fillToRect l="50000" t="50000" r="50000" b="50000"/>
          </a:path>
        </a:gradFill>
        <a:gradFill rotWithShape="1">
          <a:gsLst>
            <a:gs pos="0">
              <a:schemeClr val="phClr">
                <a:tint val="80000"/>
                <a:satMod val="300000"/>
              </a:schemeClr>
            </a:gs>
            <a:gs pos="100000">
              <a:schemeClr val="phClr">
                <a:shade val="30000"/>
                <a:satMod val="200000"/>
              </a:schemeClr>
            </a:gs>
          </a:gsLst>
          <a:lin ang="5400000" scaled="0"/>
        </a:gradFill>
      </a:bgFillStyleLst>
    </a:fmtScheme>
  </a:themeElements>
  <a:objectDefaults/>
  <a:extraClrSchemeLst/>
</a:theme>
</file>

<file path=ppt/theme/theme2.xml><?xml version="1.0" encoding="utf-8"?>
<a:theme xmlns:a="http://schemas.openxmlformats.org/drawingml/2006/main" name="Galería">
  <a:themeElements>
    <a:clrScheme name="Galería">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ería">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ía">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3.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10B6F4"/>
      </a:accent1>
      <a:accent2>
        <a:srgbClr val="3C78C3"/>
      </a:accent2>
      <a:accent3>
        <a:srgbClr val="9F52D0"/>
      </a:accent3>
      <a:accent4>
        <a:srgbClr val="D64198"/>
      </a:accent4>
      <a:accent5>
        <a:srgbClr val="DA2228"/>
      </a:accent5>
      <a:accent6>
        <a:srgbClr val="F18318"/>
      </a:accent6>
      <a:hlink>
        <a:srgbClr val="A8DEE8"/>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C0CB9708-C445-4049-9D7F-4C8684E69AF3}"/>
    </a:ext>
  </a:extLst>
</a:theme>
</file>

<file path=ppt/theme/theme4.xml><?xml version="1.0" encoding="utf-8"?>
<a:theme xmlns:a="http://schemas.openxmlformats.org/drawingml/2006/main" name="1_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Default">
  <a:themeElements>
    <a:clrScheme name="Default">
      <a:dk1>
        <a:srgbClr val="000000"/>
      </a:dk1>
      <a:lt1>
        <a:srgbClr val="FFFFFF"/>
      </a:lt1>
      <a:dk2>
        <a:srgbClr val="A7A7A7"/>
      </a:dk2>
      <a:lt2>
        <a:srgbClr val="535353"/>
      </a:lt2>
      <a:accent1>
        <a:srgbClr val="B38961"/>
      </a:accent1>
      <a:accent2>
        <a:srgbClr val="996633"/>
      </a:accent2>
      <a:accent3>
        <a:srgbClr val="8F8F8F"/>
      </a:accent3>
      <a:accent4>
        <a:srgbClr val="707070"/>
      </a:accent4>
      <a:accent5>
        <a:srgbClr val="D4C3B6"/>
      </a:accent5>
      <a:accent6>
        <a:srgbClr val="8B5C2E"/>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B38961"/>
          </a:solidFill>
          <a:prstDash val="solid"/>
          <a:bevel/>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Narrow"/>
            <a:ea typeface="Arial Narrow"/>
            <a:cs typeface="Arial Narrow"/>
            <a:sym typeface="Arial Narrow"/>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B38961"/>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Narrow"/>
            <a:ea typeface="Arial Narrow"/>
            <a:cs typeface="Arial Narrow"/>
            <a:sym typeface="Arial Narrow"/>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7.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745</TotalTime>
  <Words>4129</Words>
  <Application>Microsoft Office PowerPoint</Application>
  <PresentationFormat>Presentación en pantalla (4:3)</PresentationFormat>
  <Paragraphs>222</Paragraphs>
  <Slides>39</Slides>
  <Notes>0</Notes>
  <HiddenSlides>0</HiddenSlides>
  <MMClips>0</MMClips>
  <ScaleCrop>false</ScaleCrop>
  <HeadingPairs>
    <vt:vector size="6" baseType="variant">
      <vt:variant>
        <vt:lpstr>Fuentes usadas</vt:lpstr>
      </vt:variant>
      <vt:variant>
        <vt:i4>10</vt:i4>
      </vt:variant>
      <vt:variant>
        <vt:lpstr>Tema</vt:lpstr>
      </vt:variant>
      <vt:variant>
        <vt:i4>5</vt:i4>
      </vt:variant>
      <vt:variant>
        <vt:lpstr>Títulos de diapositiva</vt:lpstr>
      </vt:variant>
      <vt:variant>
        <vt:i4>39</vt:i4>
      </vt:variant>
    </vt:vector>
  </HeadingPairs>
  <TitlesOfParts>
    <vt:vector size="54" baseType="lpstr">
      <vt:lpstr>Arial</vt:lpstr>
      <vt:lpstr>Arial Narrow</vt:lpstr>
      <vt:lpstr>Arial Rounded MT Bold</vt:lpstr>
      <vt:lpstr>Calibri</vt:lpstr>
      <vt:lpstr>Calibri Light</vt:lpstr>
      <vt:lpstr>Gill Sans MT</vt:lpstr>
      <vt:lpstr>Helvetica Neue</vt:lpstr>
      <vt:lpstr>Rockwell</vt:lpstr>
      <vt:lpstr>Times New Roman</vt:lpstr>
      <vt:lpstr>Wingdings</vt:lpstr>
      <vt:lpstr>Cielo</vt:lpstr>
      <vt:lpstr>Galería</vt:lpstr>
      <vt:lpstr>Atlas</vt:lpstr>
      <vt:lpstr>1_Atlas</vt:lpstr>
      <vt:lpstr>Tema de Office</vt:lpstr>
      <vt:lpstr>Problemas básicos de los delitos de frustración de la ejecución  Prof. Dr. José-Ignacio Gallego  (gallegosoler@ub.edu)</vt:lpstr>
      <vt:lpstr>SISTEMÁTICA ACTUAL (2015)</vt:lpstr>
      <vt:lpstr>Presentación de PowerPoint</vt:lpstr>
      <vt:lpstr>Bien jurídico-penal</vt:lpstr>
      <vt:lpstr>frustración de la ejecución  Estructura típica y casuística  ALZAMIENTO PROPIO</vt:lpstr>
      <vt:lpstr>PRESUPUESTOS DEL ALZAMIENTO</vt:lpstr>
      <vt:lpstr>frustración de la ejecución  Estructura típica y casuística  ALZAMIENTO PROCESAL</vt:lpstr>
      <vt:lpstr>Elementos alzamiento procesal</vt:lpstr>
      <vt:lpstr>CUESTIONES GENERALES (257.3)</vt:lpstr>
      <vt:lpstr>  El estado de insolvencia como elemento que define “tradicionalmente”  la consumación delictiva</vt:lpstr>
      <vt:lpstr>Consumación y agotamiento</vt:lpstr>
      <vt:lpstr>Presentación de PowerPoint</vt:lpstr>
      <vt:lpstr>CONSUMACIÓN (II)</vt:lpstr>
      <vt:lpstr>CONDUCTAS TÍPICAS</vt:lpstr>
      <vt:lpstr>Tipología (II) </vt:lpstr>
      <vt:lpstr>Tipología (III) </vt:lpstr>
      <vt:lpstr>Casos particulares</vt:lpstr>
      <vt:lpstr>Casos a resolver</vt:lpstr>
      <vt:lpstr>Casos a resolver</vt:lpstr>
      <vt:lpstr>Presentación de PowerPoint</vt:lpstr>
      <vt:lpstr>“Actuar en perjuicio de acreedores”</vt:lpstr>
      <vt:lpstr>“CASO ACADÉMICO”</vt:lpstr>
      <vt:lpstr>Presentación de PowerPoint</vt:lpstr>
      <vt:lpstr>Presentación de PowerPoint</vt:lpstr>
      <vt:lpstr>Sujeto activo</vt:lpstr>
      <vt:lpstr>CONCURSOS</vt:lpstr>
      <vt:lpstr>Presentación de PowerPoint</vt:lpstr>
      <vt:lpstr>Concurso de normas</vt:lpstr>
      <vt:lpstr>El limitado efecto de la Rc “EX DELICTO”</vt:lpstr>
      <vt:lpstr>Presentación de PowerPoint</vt:lpstr>
      <vt:lpstr>Presentación de PowerPoint</vt:lpstr>
      <vt:lpstr>258 (anterior 2015)   257.2</vt:lpstr>
      <vt:lpstr>Elementos jurisprudenciales alzamiento “ex delicto”</vt:lpstr>
      <vt:lpstr>¿Y si finalmente no se declara rc ni responsabilidad penal?  ¿Puede existir este delito?</vt:lpstr>
      <vt:lpstr>258</vt:lpstr>
      <vt:lpstr>258</vt:lpstr>
      <vt:lpstr>SAP MADRID (23.ª) 611/2022, 22-11</vt:lpstr>
      <vt:lpstr>SAP SEVILLA (7.ª) 527/2022, 18-11 </vt:lpstr>
      <vt:lpstr>258 bis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NUEVA SISTEMÁTICA (2015)  FRUSTRACIÓN DE LA EJECUCIÓN</dc:title>
  <dc:creator>servidor</dc:creator>
  <cp:lastModifiedBy>M. Dels Angels Comellas Torres</cp:lastModifiedBy>
  <cp:revision>48</cp:revision>
  <cp:lastPrinted>2023-04-24T16:26:51Z</cp:lastPrinted>
  <dcterms:created xsi:type="dcterms:W3CDTF">2020-03-11T09:05:02Z</dcterms:created>
  <dcterms:modified xsi:type="dcterms:W3CDTF">2023-04-27T05:11:21Z</dcterms:modified>
</cp:coreProperties>
</file>